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335" r:id="rId3"/>
    <p:sldId id="257" r:id="rId4"/>
    <p:sldId id="258" r:id="rId5"/>
    <p:sldId id="259" r:id="rId6"/>
    <p:sldId id="260" r:id="rId7"/>
    <p:sldId id="261" r:id="rId8"/>
    <p:sldId id="262" r:id="rId9"/>
    <p:sldId id="263" r:id="rId10"/>
    <p:sldId id="264" r:id="rId11"/>
    <p:sldId id="265" r:id="rId12"/>
    <p:sldId id="266" r:id="rId13"/>
    <p:sldId id="267"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4" r:id="rId72"/>
    <p:sldId id="333" r:id="rId73"/>
    <p:sldId id="332" r:id="rId74"/>
    <p:sldId id="268" r:id="rId75"/>
    <p:sldId id="269" r:id="rId76"/>
    <p:sldId id="270" r:id="rId77"/>
    <p:sldId id="271" r:id="rId78"/>
    <p:sldId id="300" r:id="rId79"/>
    <p:sldId id="301" r:id="rId80"/>
    <p:sldId id="302" r:id="rId81"/>
  </p:sldIdLst>
  <p:sldSz cx="18288000" cy="10287000"/>
  <p:notesSz cx="6858000" cy="9144000"/>
  <p:embeddedFontLst>
    <p:embeddedFont>
      <p:font typeface="Bookmania" panose="020B0604020202020204" charset="0"/>
      <p:regular r:id="rId82"/>
    </p:embeddedFont>
    <p:embeddedFont>
      <p:font typeface="Bookmania Bold" panose="020B0604020202020204" charset="0"/>
      <p:regular r:id="rId83"/>
    </p:embeddedFont>
    <p:embeddedFont>
      <p:font typeface="Bookmania Bold Italics" panose="020B0604020202020204" charset="0"/>
      <p:regular r:id="rId84"/>
    </p:embeddedFont>
    <p:embeddedFont>
      <p:font typeface="Bookmania Italics" panose="020B0604020202020204" charset="0"/>
      <p:regular r:id="rId85"/>
    </p:embeddedFont>
    <p:embeddedFont>
      <p:font typeface="EFCO Brookshire" panose="020B0604020202020204" charset="0"/>
      <p:regular r:id="rId86"/>
    </p:embeddedFont>
    <p:embeddedFont>
      <p:font typeface="Garet" panose="020B0604020202020204" charset="0"/>
      <p:regular r:id="rId87"/>
    </p:embeddedFont>
    <p:embeddedFont>
      <p:font typeface="Garet Bold" panose="020B0604020202020204" charset="0"/>
      <p:regular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AEBE75-788C-46BC-9E45-428A821E188B}">
          <p14:sldIdLst>
            <p14:sldId id="256"/>
            <p14:sldId id="335"/>
            <p14:sldId id="257"/>
            <p14:sldId id="258"/>
            <p14:sldId id="259"/>
            <p14:sldId id="260"/>
            <p14:sldId id="261"/>
            <p14:sldId id="262"/>
            <p14:sldId id="263"/>
            <p14:sldId id="264"/>
            <p14:sldId id="265"/>
            <p14:sldId id="266"/>
            <p14:sldId id="267"/>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 id="329"/>
            <p14:sldId id="330"/>
            <p14:sldId id="331"/>
            <p14:sldId id="334"/>
            <p14:sldId id="333"/>
            <p14:sldId id="332"/>
          </p14:sldIdLst>
        </p14:section>
        <p14:section name="Select a Flower" id="{54EF213E-2540-49D0-8531-75287648702E}">
          <p14:sldIdLst>
            <p14:sldId id="268"/>
            <p14:sldId id="269"/>
            <p14:sldId id="270"/>
            <p14:sldId id="271"/>
          </p14:sldIdLst>
        </p14:section>
        <p14:section name="Pick a Flower (2)" id="{F5022219-7DEF-4167-AC8A-E8520A8486C0}">
          <p14:sldIdLst>
            <p14:sldId id="300"/>
            <p14:sldId id="301"/>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5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7099DF-F905-4781-B347-BD9233199AEE}" v="7" dt="2026-06-16T13:00:19.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2" d="100"/>
          <a:sy n="32" d="100"/>
        </p:scale>
        <p:origin x="53" y="9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4.fntdata"/><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5.fntdata"/><Relationship Id="rId9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eris Emmanuel Manalo" userId="c5e9ba67b55985c7" providerId="LiveId" clId="{10613872-6481-43B3-9F4D-13995EC2CA6B}"/>
    <pc:docChg chg="undo custSel addSld delSld modSld sldOrd modSection">
      <pc:chgData name="Aeris Emmanuel Manalo" userId="c5e9ba67b55985c7" providerId="LiveId" clId="{10613872-6481-43B3-9F4D-13995EC2CA6B}" dt="2026-06-16T13:27:15.033" v="1030" actId="20577"/>
      <pc:docMkLst>
        <pc:docMk/>
      </pc:docMkLst>
      <pc:sldChg chg="delSp modSp add mod ord">
        <pc:chgData name="Aeris Emmanuel Manalo" userId="c5e9ba67b55985c7" providerId="LiveId" clId="{10613872-6481-43B3-9F4D-13995EC2CA6B}" dt="2026-06-16T13:27:15.033" v="1030" actId="20577"/>
        <pc:sldMkLst>
          <pc:docMk/>
          <pc:sldMk cId="1791704116" sldId="335"/>
        </pc:sldMkLst>
        <pc:spChg chg="del">
          <ac:chgData name="Aeris Emmanuel Manalo" userId="c5e9ba67b55985c7" providerId="LiveId" clId="{10613872-6481-43B3-9F4D-13995EC2CA6B}" dt="2026-06-16T13:20:49.677" v="733" actId="478"/>
          <ac:spMkLst>
            <pc:docMk/>
            <pc:sldMk cId="1791704116" sldId="335"/>
            <ac:spMk id="2" creationId="{BA89A717-D74B-2F05-DA66-61117E8D5DC2}"/>
          </ac:spMkLst>
        </pc:spChg>
        <pc:spChg chg="mod">
          <ac:chgData name="Aeris Emmanuel Manalo" userId="c5e9ba67b55985c7" providerId="LiveId" clId="{10613872-6481-43B3-9F4D-13995EC2CA6B}" dt="2026-06-16T13:00:19.557" v="98"/>
          <ac:spMkLst>
            <pc:docMk/>
            <pc:sldMk cId="1791704116" sldId="335"/>
            <ac:spMk id="5" creationId="{F421946A-F74E-CC72-E3B0-18BBE6943E04}"/>
          </ac:spMkLst>
        </pc:spChg>
        <pc:spChg chg="mod">
          <ac:chgData name="Aeris Emmanuel Manalo" userId="c5e9ba67b55985c7" providerId="LiveId" clId="{10613872-6481-43B3-9F4D-13995EC2CA6B}" dt="2026-06-16T13:20:58.308" v="734" actId="1076"/>
          <ac:spMkLst>
            <pc:docMk/>
            <pc:sldMk cId="1791704116" sldId="335"/>
            <ac:spMk id="6" creationId="{E50EE3BF-8386-2512-4FDF-EAC656FB8CD8}"/>
          </ac:spMkLst>
        </pc:spChg>
        <pc:spChg chg="mod">
          <ac:chgData name="Aeris Emmanuel Manalo" userId="c5e9ba67b55985c7" providerId="LiveId" clId="{10613872-6481-43B3-9F4D-13995EC2CA6B}" dt="2026-06-16T13:21:00.901" v="735" actId="1076"/>
          <ac:spMkLst>
            <pc:docMk/>
            <pc:sldMk cId="1791704116" sldId="335"/>
            <ac:spMk id="17" creationId="{7C448212-A50D-BF08-FE96-F3D7883C062C}"/>
          </ac:spMkLst>
        </pc:spChg>
        <pc:spChg chg="mod">
          <ac:chgData name="Aeris Emmanuel Manalo" userId="c5e9ba67b55985c7" providerId="LiveId" clId="{10613872-6481-43B3-9F4D-13995EC2CA6B}" dt="2026-06-16T12:59:55.396" v="94" actId="1076"/>
          <ac:spMkLst>
            <pc:docMk/>
            <pc:sldMk cId="1791704116" sldId="335"/>
            <ac:spMk id="19" creationId="{3017B9FA-6F7C-A5F0-6C96-FFBCFEF25605}"/>
          </ac:spMkLst>
        </pc:spChg>
        <pc:spChg chg="mod">
          <ac:chgData name="Aeris Emmanuel Manalo" userId="c5e9ba67b55985c7" providerId="LiveId" clId="{10613872-6481-43B3-9F4D-13995EC2CA6B}" dt="2026-06-16T12:59:46.559" v="92" actId="14838"/>
          <ac:spMkLst>
            <pc:docMk/>
            <pc:sldMk cId="1791704116" sldId="335"/>
            <ac:spMk id="20" creationId="{61065D11-23A6-BDC5-DA4E-E152BEE0172E}"/>
          </ac:spMkLst>
        </pc:spChg>
        <pc:spChg chg="mod">
          <ac:chgData name="Aeris Emmanuel Manalo" userId="c5e9ba67b55985c7" providerId="LiveId" clId="{10613872-6481-43B3-9F4D-13995EC2CA6B}" dt="2026-06-16T13:21:28.488" v="740" actId="1076"/>
          <ac:spMkLst>
            <pc:docMk/>
            <pc:sldMk cId="1791704116" sldId="335"/>
            <ac:spMk id="21" creationId="{CE854F07-BB0B-8589-D632-CEE6108A25BE}"/>
          </ac:spMkLst>
        </pc:spChg>
        <pc:spChg chg="mod">
          <ac:chgData name="Aeris Emmanuel Manalo" userId="c5e9ba67b55985c7" providerId="LiveId" clId="{10613872-6481-43B3-9F4D-13995EC2CA6B}" dt="2026-06-16T13:27:15.033" v="1030" actId="20577"/>
          <ac:spMkLst>
            <pc:docMk/>
            <pc:sldMk cId="1791704116" sldId="335"/>
            <ac:spMk id="22" creationId="{34A47118-5456-0FB2-8112-167891FD525F}"/>
          </ac:spMkLst>
        </pc:spChg>
        <pc:grpChg chg="mod">
          <ac:chgData name="Aeris Emmanuel Manalo" userId="c5e9ba67b55985c7" providerId="LiveId" clId="{10613872-6481-43B3-9F4D-13995EC2CA6B}" dt="2026-06-16T13:20:26.067" v="727" actId="1076"/>
          <ac:grpSpMkLst>
            <pc:docMk/>
            <pc:sldMk cId="1791704116" sldId="335"/>
            <ac:grpSpMk id="18" creationId="{574C80BB-D2D8-6C2B-F125-7988A5192624}"/>
          </ac:grpSpMkLst>
        </pc:grpChg>
      </pc:sldChg>
      <pc:sldChg chg="add del setBg">
        <pc:chgData name="Aeris Emmanuel Manalo" userId="c5e9ba67b55985c7" providerId="LiveId" clId="{10613872-6481-43B3-9F4D-13995EC2CA6B}" dt="2026-06-16T12:56:42.187" v="1"/>
        <pc:sldMkLst>
          <pc:docMk/>
          <pc:sldMk cId="1948552632" sldId="335"/>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77.xml"/><Relationship Id="rId3" Type="http://schemas.openxmlformats.org/officeDocument/2006/relationships/image" Target="../media/image5.svg"/><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image" Target="../media/image29.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slide" Target="slide76.xml"/><Relationship Id="rId5" Type="http://schemas.openxmlformats.org/officeDocument/2006/relationships/image" Target="../media/image4.png"/><Relationship Id="rId15" Type="http://schemas.openxmlformats.org/officeDocument/2006/relationships/slide" Target="slide74.xml"/><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slide" Target="slide75.xml"/><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2.svg"/><Relationship Id="rId5" Type="http://schemas.openxmlformats.org/officeDocument/2006/relationships/image" Target="../media/image13.png"/><Relationship Id="rId10" Type="http://schemas.openxmlformats.org/officeDocument/2006/relationships/image" Target="../media/image27.png"/><Relationship Id="rId4" Type="http://schemas.openxmlformats.org/officeDocument/2006/relationships/image" Target="../media/image38.svg"/><Relationship Id="rId9" Type="http://schemas.openxmlformats.org/officeDocument/2006/relationships/image" Target="../media/image21.svg"/><Relationship Id="rId1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1.sv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38.svg"/><Relationship Id="rId9" Type="http://schemas.openxmlformats.org/officeDocument/2006/relationships/image" Target="../media/image26.png"/><Relationship Id="rId1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png"/><Relationship Id="rId7" Type="http://schemas.openxmlformats.org/officeDocument/2006/relationships/image" Target="../media/image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51.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2.png"/><Relationship Id="rId7" Type="http://schemas.openxmlformats.org/officeDocument/2006/relationships/image" Target="../media/image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0.png"/><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21.sv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0.svg"/><Relationship Id="rId4" Type="http://schemas.openxmlformats.org/officeDocument/2006/relationships/image" Target="../media/image38.svg"/><Relationship Id="rId9" Type="http://schemas.openxmlformats.org/officeDocument/2006/relationships/image" Target="../media/image16.png"/><Relationship Id="rId1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78.xml"/><Relationship Id="rId3" Type="http://schemas.openxmlformats.org/officeDocument/2006/relationships/image" Target="../media/image5.svg"/><Relationship Id="rId7" Type="http://schemas.openxmlformats.org/officeDocument/2006/relationships/image" Target="../media/image8.png"/><Relationship Id="rId12"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slide" Target="slide80.xml"/><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slide" Target="slide79.xml"/><Relationship Id="rId14" Type="http://schemas.openxmlformats.org/officeDocument/2006/relationships/image" Target="../media/image37.png"/></Relationships>
</file>

<file path=ppt/slides/_rels/slide42.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21.sv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16.png"/><Relationship Id="rId1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6.png"/></Relationships>
</file>

<file path=ppt/slides/_rels/slide49.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12.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60.svg"/><Relationship Id="rId5" Type="http://schemas.openxmlformats.org/officeDocument/2006/relationships/image" Target="../media/image13.png"/><Relationship Id="rId10" Type="http://schemas.openxmlformats.org/officeDocument/2006/relationships/image" Target="../media/image58.svg"/><Relationship Id="rId4" Type="http://schemas.openxmlformats.org/officeDocument/2006/relationships/image" Target="../media/image38.svg"/><Relationship Id="rId9" Type="http://schemas.openxmlformats.org/officeDocument/2006/relationships/image" Target="../media/image16.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69.png"/></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7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3.png"/><Relationship Id="rId3" Type="http://schemas.openxmlformats.org/officeDocument/2006/relationships/tags" Target="../tags/tag3.xml"/><Relationship Id="rId7" Type="http://schemas.openxmlformats.org/officeDocument/2006/relationships/image" Target="../media/image6.png"/><Relationship Id="rId12" Type="http://schemas.openxmlformats.org/officeDocument/2006/relationships/image" Target="../media/image7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39.png"/></Relationships>
</file>

<file path=ppt/slides/_rels/slide7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png"/><Relationship Id="rId3" Type="http://schemas.openxmlformats.org/officeDocument/2006/relationships/tags" Target="../tags/tag6.xml"/><Relationship Id="rId7" Type="http://schemas.openxmlformats.org/officeDocument/2006/relationships/image" Target="../media/image6.png"/><Relationship Id="rId12" Type="http://schemas.openxmlformats.org/officeDocument/2006/relationships/image" Target="../media/image4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55.png"/></Relationships>
</file>

<file path=ppt/slides/_rels/slide7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1.png"/><Relationship Id="rId3" Type="http://schemas.openxmlformats.org/officeDocument/2006/relationships/tags" Target="../tags/tag9.xml"/><Relationship Id="rId7" Type="http://schemas.openxmlformats.org/officeDocument/2006/relationships/image" Target="../media/image6.png"/><Relationship Id="rId12" Type="http://schemas.openxmlformats.org/officeDocument/2006/relationships/image" Target="../media/image57.png"/><Relationship Id="rId17" Type="http://schemas.openxmlformats.org/officeDocument/2006/relationships/image" Target="../media/image70.png"/><Relationship Id="rId2" Type="http://schemas.openxmlformats.org/officeDocument/2006/relationships/tags" Target="../tags/tag8.xml"/><Relationship Id="rId16" Type="http://schemas.openxmlformats.org/officeDocument/2006/relationships/image" Target="../media/image66.png"/><Relationship Id="rId1" Type="http://schemas.openxmlformats.org/officeDocument/2006/relationships/tags" Target="../tags/tag7.xml"/><Relationship Id="rId6" Type="http://schemas.openxmlformats.org/officeDocument/2006/relationships/image" Target="../media/image5.svg"/><Relationship Id="rId11" Type="http://schemas.openxmlformats.org/officeDocument/2006/relationships/image" Target="../media/image9.png"/><Relationship Id="rId5" Type="http://schemas.openxmlformats.org/officeDocument/2006/relationships/image" Target="../media/image30.png"/><Relationship Id="rId15" Type="http://schemas.openxmlformats.org/officeDocument/2006/relationships/image" Target="../media/image63.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4.png"/><Relationship Id="rId14" Type="http://schemas.openxmlformats.org/officeDocument/2006/relationships/image" Target="../media/image6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slide" Target="slide13.xml"/></Relationships>
</file>

<file path=ppt/slides/_rels/slide7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slide" Target="slide13.xml"/></Relationships>
</file>

<file path=ppt/slides/_rels/slide7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slide" Target="slide13.xml"/></Relationships>
</file>

<file path=ppt/slides/_rels/slide7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slide" Target="slide13.xml"/></Relationships>
</file>

<file path=ppt/slides/_rels/slide7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slide" Target="slide41.xml"/></Relationships>
</file>

<file path=ppt/slides/_rels/slide7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5.png"/><Relationship Id="rId4" Type="http://schemas.openxmlformats.org/officeDocument/2006/relationships/image" Target="../media/image6.png"/><Relationship Id="rId9" Type="http://schemas.openxmlformats.org/officeDocument/2006/relationships/slide" Target="slide41.xml"/></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2.svg"/><Relationship Id="rId3" Type="http://schemas.openxmlformats.org/officeDocument/2006/relationships/image" Target="../media/image14.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1.svg"/><Relationship Id="rId5" Type="http://schemas.openxmlformats.org/officeDocument/2006/relationships/image" Target="../media/image24.png"/><Relationship Id="rId10" Type="http://schemas.openxmlformats.org/officeDocument/2006/relationships/image" Target="../media/image20.svg"/><Relationship Id="rId4" Type="http://schemas.openxmlformats.org/officeDocument/2006/relationships/image" Target="../media/image17.svg"/><Relationship Id="rId9" Type="http://schemas.openxmlformats.org/officeDocument/2006/relationships/image" Target="../media/image26.png"/><Relationship Id="rId14" Type="http://schemas.openxmlformats.org/officeDocument/2006/relationships/image" Target="../media/image28.png"/></Relationships>
</file>

<file path=ppt/slides/_rels/slide8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png"/><Relationship Id="rId10" Type="http://schemas.openxmlformats.org/officeDocument/2006/relationships/image" Target="../media/image36.png"/><Relationship Id="rId4" Type="http://schemas.openxmlformats.org/officeDocument/2006/relationships/image" Target="../media/image6.png"/><Relationship Id="rId9" Type="http://schemas.openxmlformats.org/officeDocument/2006/relationships/slide" Target="slide41.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2.sv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17.svg"/><Relationship Id="rId9" Type="http://schemas.openxmlformats.org/officeDocument/2006/relationships/image" Target="../media/image21.svg"/><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270" b="-133575"/>
            </a:stretch>
          </a:blipFill>
        </p:spPr>
      </p:sp>
      <p:sp>
        <p:nvSpPr>
          <p:cNvPr id="3" name="Freeform 3"/>
          <p:cNvSpPr/>
          <p:nvPr/>
        </p:nvSpPr>
        <p:spPr>
          <a:xfrm>
            <a:off x="-1434644" y="-2596771"/>
            <a:ext cx="10926389" cy="16277674"/>
          </a:xfrm>
          <a:custGeom>
            <a:avLst/>
            <a:gdLst/>
            <a:ahLst/>
            <a:cxnLst/>
            <a:rect l="l" t="t" r="r" b="b"/>
            <a:pathLst>
              <a:path w="10926389" h="16277674">
                <a:moveTo>
                  <a:pt x="0" y="0"/>
                </a:moveTo>
                <a:lnTo>
                  <a:pt x="10926388" y="0"/>
                </a:lnTo>
                <a:lnTo>
                  <a:pt x="10926388" y="16277674"/>
                </a:lnTo>
                <a:lnTo>
                  <a:pt x="0" y="16277674"/>
                </a:lnTo>
                <a:lnTo>
                  <a:pt x="0" y="0"/>
                </a:lnTo>
                <a:close/>
              </a:path>
            </a:pathLst>
          </a:custGeom>
          <a:blipFill>
            <a:blip r:embed="rId3"/>
            <a:stretch>
              <a:fillRect/>
            </a:stretch>
          </a:blipFill>
        </p:spPr>
      </p:sp>
      <p:sp>
        <p:nvSpPr>
          <p:cNvPr id="4" name="Freeform 4"/>
          <p:cNvSpPr/>
          <p:nvPr/>
        </p:nvSpPr>
        <p:spPr>
          <a:xfrm rot="323259">
            <a:off x="6309848" y="-612976"/>
            <a:ext cx="11978152" cy="7807379"/>
          </a:xfrm>
          <a:custGeom>
            <a:avLst/>
            <a:gdLst/>
            <a:ahLst/>
            <a:cxnLst/>
            <a:rect l="l" t="t" r="r" b="b"/>
            <a:pathLst>
              <a:path w="11978152" h="7807379">
                <a:moveTo>
                  <a:pt x="0" y="0"/>
                </a:moveTo>
                <a:lnTo>
                  <a:pt x="11978152" y="0"/>
                </a:lnTo>
                <a:lnTo>
                  <a:pt x="11978152" y="7807379"/>
                </a:lnTo>
                <a:lnTo>
                  <a:pt x="0" y="7807379"/>
                </a:lnTo>
                <a:lnTo>
                  <a:pt x="0" y="0"/>
                </a:lnTo>
                <a:close/>
              </a:path>
            </a:pathLst>
          </a:custGeom>
          <a:blipFill>
            <a:blip r:embed="rId4"/>
            <a:stretch>
              <a:fillRect l="-27032" t="-16513" r="-23956" b="-228586"/>
            </a:stretch>
          </a:blipFill>
        </p:spPr>
      </p:sp>
      <p:sp>
        <p:nvSpPr>
          <p:cNvPr id="5" name="Freeform 5"/>
          <p:cNvSpPr/>
          <p:nvPr/>
        </p:nvSpPr>
        <p:spPr>
          <a:xfrm>
            <a:off x="-3541455" y="-3185126"/>
            <a:ext cx="22009605" cy="19520796"/>
          </a:xfrm>
          <a:custGeom>
            <a:avLst/>
            <a:gdLst/>
            <a:ahLst/>
            <a:cxnLst/>
            <a:rect l="l" t="t" r="r" b="b"/>
            <a:pathLst>
              <a:path w="22009605" h="19520796">
                <a:moveTo>
                  <a:pt x="0" y="0"/>
                </a:moveTo>
                <a:lnTo>
                  <a:pt x="22009605" y="0"/>
                </a:lnTo>
                <a:lnTo>
                  <a:pt x="22009605" y="19520796"/>
                </a:lnTo>
                <a:lnTo>
                  <a:pt x="0" y="19520796"/>
                </a:lnTo>
                <a:lnTo>
                  <a:pt x="0" y="0"/>
                </a:lnTo>
                <a:close/>
              </a:path>
            </a:pathLst>
          </a:custGeom>
          <a:blipFill>
            <a:blip r:embed="rId5">
              <a:alphaModFix amt="81000"/>
            </a:blip>
            <a:stretch>
              <a:fillRect t="-6374" b="-6374"/>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533400" y="12223"/>
            <a:ext cx="15747963" cy="4629941"/>
            <a:chOff x="-386665" y="-333375"/>
            <a:chExt cx="20997283" cy="6173255"/>
          </a:xfrm>
        </p:grpSpPr>
        <p:sp>
          <p:nvSpPr>
            <p:cNvPr id="16" name="TextBox 16"/>
            <p:cNvSpPr txBox="1"/>
            <p:nvPr/>
          </p:nvSpPr>
          <p:spPr>
            <a:xfrm>
              <a:off x="1092203" y="1800274"/>
              <a:ext cx="19518415" cy="4039606"/>
            </a:xfrm>
            <a:prstGeom prst="rect">
              <a:avLst/>
            </a:prstGeom>
          </p:spPr>
          <p:txBody>
            <a:bodyPr lIns="0" tIns="0" rIns="0" bIns="0" rtlCol="0" anchor="t">
              <a:spAutoFit/>
            </a:bodyPr>
            <a:lstStyle/>
            <a:p>
              <a:pPr algn="just">
                <a:lnSpc>
                  <a:spcPts val="8148"/>
                </a:lnSpc>
              </a:pPr>
              <a:r>
                <a:rPr lang="en-US" sz="5904" spc="5" dirty="0">
                  <a:solidFill>
                    <a:srgbClr val="000000"/>
                  </a:solidFill>
                  <a:latin typeface="Bookmania"/>
                  <a:ea typeface="Bookmania"/>
                  <a:cs typeface="Bookmania"/>
                  <a:sym typeface="Bookmania"/>
                </a:rPr>
                <a:t>       hat comes to your mind or what do you feel when the month of May appears and starts?</a:t>
              </a:r>
            </a:p>
          </p:txBody>
        </p:sp>
        <p:sp>
          <p:nvSpPr>
            <p:cNvPr id="17" name="TextBox 17"/>
            <p:cNvSpPr txBox="1"/>
            <p:nvPr/>
          </p:nvSpPr>
          <p:spPr>
            <a:xfrm>
              <a:off x="-386665" y="-333375"/>
              <a:ext cx="3763273" cy="3945656"/>
            </a:xfrm>
            <a:prstGeom prst="rect">
              <a:avLst/>
            </a:prstGeom>
          </p:spPr>
          <p:txBody>
            <a:bodyPr lIns="0" tIns="0" rIns="0" bIns="0" rtlCol="0" anchor="t">
              <a:spAutoFit/>
            </a:bodyPr>
            <a:lstStyle/>
            <a:p>
              <a:pPr algn="ctr">
                <a:lnSpc>
                  <a:spcPts val="24973"/>
                </a:lnSpc>
              </a:pPr>
              <a:r>
                <a:rPr lang="en-US" sz="17838" dirty="0">
                  <a:solidFill>
                    <a:srgbClr val="000000"/>
                  </a:solidFill>
                  <a:latin typeface="EFCO Brookshire"/>
                  <a:ea typeface="EFCO Brookshire"/>
                  <a:cs typeface="EFCO Brookshire"/>
                  <a:sym typeface="EFCO Brookshire"/>
                </a:rPr>
                <a:t>W</a:t>
              </a:r>
            </a:p>
          </p:txBody>
        </p:sp>
      </p:grpSp>
      <p:sp>
        <p:nvSpPr>
          <p:cNvPr id="19" name="Freeform 19"/>
          <p:cNvSpPr/>
          <p:nvPr/>
        </p:nvSpPr>
        <p:spPr>
          <a:xfrm rot="328290">
            <a:off x="6490177" y="4891658"/>
            <a:ext cx="2455739" cy="4059073"/>
          </a:xfrm>
          <a:custGeom>
            <a:avLst/>
            <a:gdLst/>
            <a:ahLst/>
            <a:cxnLst/>
            <a:rect l="l" t="t" r="r" b="b"/>
            <a:pathLst>
              <a:path w="3274319" h="5412097">
                <a:moveTo>
                  <a:pt x="0" y="0"/>
                </a:moveTo>
                <a:lnTo>
                  <a:pt x="3274318" y="0"/>
                </a:lnTo>
                <a:lnTo>
                  <a:pt x="3274318" y="5412097"/>
                </a:lnTo>
                <a:lnTo>
                  <a:pt x="0" y="5412097"/>
                </a:lnTo>
                <a:lnTo>
                  <a:pt x="0" y="0"/>
                </a:lnTo>
                <a:close/>
              </a:path>
            </a:pathLst>
          </a:custGeom>
          <a:blipFill>
            <a:blip r:embed="rId9"/>
            <a:stretch>
              <a:fillRect/>
            </a:stretch>
          </a:blipFill>
        </p:spPr>
      </p:sp>
      <p:sp>
        <p:nvSpPr>
          <p:cNvPr id="20" name="TextBox 20"/>
          <p:cNvSpPr txBox="1"/>
          <p:nvPr/>
        </p:nvSpPr>
        <p:spPr>
          <a:xfrm>
            <a:off x="8094341" y="7240337"/>
            <a:ext cx="3891407" cy="1620795"/>
          </a:xfrm>
          <a:prstGeom prst="rect">
            <a:avLst/>
          </a:prstGeom>
        </p:spPr>
        <p:txBody>
          <a:bodyPr lIns="0" tIns="0" rIns="0" bIns="0" rtlCol="0" anchor="t">
            <a:spAutoFit/>
          </a:bodyPr>
          <a:lstStyle/>
          <a:p>
            <a:pPr algn="ctr">
              <a:lnSpc>
                <a:spcPts val="13689"/>
              </a:lnSpc>
            </a:pPr>
            <a:r>
              <a:rPr lang="en-US" sz="9778" dirty="0">
                <a:solidFill>
                  <a:srgbClr val="000000"/>
                </a:solidFill>
                <a:latin typeface="EFCO Brookshire"/>
                <a:ea typeface="EFCO Brookshire"/>
                <a:cs typeface="EFCO Brookshire"/>
                <a:sym typeface="EFCO Brookshire"/>
              </a:rPr>
              <a:t>2 points</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422" b="-82422"/>
            </a:stretch>
          </a:blipFill>
        </p:spPr>
      </p:sp>
      <p:sp>
        <p:nvSpPr>
          <p:cNvPr id="3" name="Freeform 3"/>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3"/>
            <a:stretch>
              <a:fillRect l="-14495" t="-11111" r="-14495"/>
            </a:stretch>
          </a:blipFill>
        </p:spPr>
      </p:sp>
      <p:sp>
        <p:nvSpPr>
          <p:cNvPr id="4" name="Freeform 4"/>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4"/>
                </a:ext>
              </a:extLst>
            </a:blip>
            <a:stretch>
              <a:fillRect/>
            </a:stretch>
          </a:blipFill>
        </p:spPr>
      </p:sp>
      <p:sp>
        <p:nvSpPr>
          <p:cNvPr id="5" name="Freeform 5"/>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5">
              <a:alphaModFix amt="74000"/>
            </a:blip>
            <a:stretch>
              <a:fillRect/>
            </a:stretch>
          </a:blipFill>
        </p:spPr>
      </p:sp>
      <p:sp>
        <p:nvSpPr>
          <p:cNvPr id="6" name="Freeform 6"/>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4"/>
                </a:ext>
              </a:extLst>
            </a:blip>
            <a:stretch>
              <a:fillRect/>
            </a:stretch>
          </a:blipFill>
        </p:spPr>
      </p:sp>
      <p:sp>
        <p:nvSpPr>
          <p:cNvPr id="7" name="Freeform 7"/>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4"/>
                </a:ext>
              </a:extLst>
            </a:blip>
            <a:stretch>
              <a:fillRect/>
            </a:stretch>
          </a:blipFill>
          <a:ln cap="sq">
            <a:noFill/>
            <a:prstDash val="solid"/>
            <a:miter/>
          </a:ln>
        </p:spPr>
      </p:sp>
      <p:sp>
        <p:nvSpPr>
          <p:cNvPr id="8" name="Freeform 8"/>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6">
              <a:alphaModFix amt="81000"/>
            </a:blip>
            <a:stretch>
              <a:fillRect/>
            </a:stretch>
          </a:blipFill>
        </p:spPr>
      </p:sp>
      <p:sp>
        <p:nvSpPr>
          <p:cNvPr id="10" name="TextBox 10"/>
          <p:cNvSpPr txBox="1"/>
          <p:nvPr/>
        </p:nvSpPr>
        <p:spPr>
          <a:xfrm>
            <a:off x="1818068" y="1643021"/>
            <a:ext cx="12210045" cy="7897367"/>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just">
              <a:lnSpc>
                <a:spcPts val="4836"/>
              </a:lnSpc>
            </a:pPr>
            <a:r>
              <a:rPr lang="en-US" sz="3504" spc="3" dirty="0">
                <a:solidFill>
                  <a:srgbClr val="000000"/>
                </a:solidFill>
                <a:latin typeface="Bookmania"/>
                <a:ea typeface="Bookmania"/>
                <a:cs typeface="Bookmania"/>
                <a:sym typeface="Bookmania"/>
              </a:rPr>
              <a:t>     T IS MAY again. It is still generally sultry but it has begun to rain in the afternoons and the evenings are clear, the skies are of the utmost blue: new grass is breaking from the earth everywhere.</a:t>
            </a:r>
          </a:p>
          <a:p>
            <a:pPr algn="just">
              <a:lnSpc>
                <a:spcPts val="4836"/>
              </a:lnSpc>
            </a:pPr>
            <a:endParaRPr lang="en-US" sz="3504" spc="3" dirty="0">
              <a:solidFill>
                <a:srgbClr val="000000"/>
              </a:solidFill>
              <a:latin typeface="Bookmania"/>
              <a:ea typeface="Bookmania"/>
              <a:cs typeface="Bookmania"/>
              <a:sym typeface="Bookmania"/>
            </a:endParaRPr>
          </a:p>
          <a:p>
            <a:pPr algn="just">
              <a:lnSpc>
                <a:spcPts val="4836"/>
              </a:lnSpc>
            </a:pPr>
            <a:r>
              <a:rPr lang="en-US" sz="3504" spc="3" dirty="0">
                <a:solidFill>
                  <a:srgbClr val="000000"/>
                </a:solidFill>
                <a:latin typeface="Bookmania"/>
                <a:ea typeface="Bookmania"/>
                <a:cs typeface="Bookmania"/>
                <a:sym typeface="Bookmania"/>
              </a:rPr>
              <a:t>It is especially pleasant in the afternoons after the rain. The air is clear and fragrant, the sky has a new washed look, and everything looks clean and newborn.</a:t>
            </a:r>
          </a:p>
          <a:p>
            <a:pPr algn="just">
              <a:lnSpc>
                <a:spcPts val="4836"/>
              </a:lnSpc>
            </a:pPr>
            <a:endParaRPr lang="en-US" sz="3504" spc="3" dirty="0">
              <a:solidFill>
                <a:srgbClr val="000000"/>
              </a:solidFill>
              <a:latin typeface="Bookmania"/>
              <a:ea typeface="Bookmania"/>
              <a:cs typeface="Bookmania"/>
              <a:sym typeface="Bookmania"/>
            </a:endParaRPr>
          </a:p>
          <a:p>
            <a:pPr algn="just">
              <a:lnSpc>
                <a:spcPts val="4836"/>
              </a:lnSpc>
            </a:pPr>
            <a:r>
              <a:rPr lang="en-US" sz="3504" spc="3" dirty="0">
                <a:solidFill>
                  <a:srgbClr val="000000"/>
                </a:solidFill>
                <a:latin typeface="Bookmania"/>
                <a:ea typeface="Bookmania"/>
                <a:cs typeface="Bookmania"/>
                <a:sym typeface="Bookmania"/>
              </a:rPr>
              <a:t>Maytime makes me think of rain and flowers. It makes me think of my father and mother, my brothers and sisters, the living and the dead. It makes me think of churches and how it is inside churches on May afternoons.</a:t>
            </a:r>
          </a:p>
        </p:txBody>
      </p:sp>
      <p:sp>
        <p:nvSpPr>
          <p:cNvPr id="11" name="TextBox 11"/>
          <p:cNvSpPr txBox="1"/>
          <p:nvPr/>
        </p:nvSpPr>
        <p:spPr>
          <a:xfrm>
            <a:off x="800869" y="66251"/>
            <a:ext cx="2527840" cy="2570884"/>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t">
            <a:spAutoFit/>
          </a:bodyPr>
          <a:lstStyle/>
          <a:p>
            <a:pPr algn="ctr">
              <a:lnSpc>
                <a:spcPts val="21633"/>
              </a:lnSpc>
            </a:pPr>
            <a:r>
              <a:rPr lang="en-US" sz="15452" dirty="0">
                <a:solidFill>
                  <a:srgbClr val="000000"/>
                </a:solidFill>
                <a:latin typeface="EFCO Brookshire"/>
                <a:ea typeface="EFCO Brookshire"/>
                <a:cs typeface="EFCO Brookshire"/>
                <a:sym typeface="EFCO Brookshire"/>
              </a:rPr>
              <a:t>I</a:t>
            </a:r>
          </a:p>
        </p:txBody>
      </p:sp>
      <p:sp>
        <p:nvSpPr>
          <p:cNvPr id="12" name="Freeform 12"/>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7">
              <a:alphaModFix amt="93000"/>
            </a:blip>
            <a:stretch>
              <a:fillRect/>
            </a:stretch>
          </a:blipFill>
        </p:spPr>
      </p:sp>
      <p:sp>
        <p:nvSpPr>
          <p:cNvPr id="13" name="Freeform 13"/>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8"/>
            <a:stretch>
              <a:fillRect/>
            </a:stretch>
          </a:blipFill>
        </p:spPr>
      </p:sp>
      <p:sp>
        <p:nvSpPr>
          <p:cNvPr id="14" name="Freeform 14"/>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8"/>
            <a:stretch>
              <a:fillRect/>
            </a:stretch>
          </a:blipFill>
        </p:spPr>
      </p:sp>
      <p:sp>
        <p:nvSpPr>
          <p:cNvPr id="15" name="Freeform 15"/>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8"/>
            <a:stretch>
              <a:fillRect/>
            </a:stretch>
          </a:blipFill>
        </p:spPr>
      </p:sp>
      <p:sp>
        <p:nvSpPr>
          <p:cNvPr id="16" name="Freeform 16"/>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8"/>
            <a:stretch>
              <a:fillRect/>
            </a:stretch>
          </a:blipFill>
        </p:spPr>
      </p:sp>
      <p:sp>
        <p:nvSpPr>
          <p:cNvPr id="17" name="Freeform 17"/>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8"/>
            <a:stretch>
              <a:fillRect/>
            </a:stretch>
          </a:blipFill>
        </p:spPr>
      </p:sp>
      <p:sp>
        <p:nvSpPr>
          <p:cNvPr id="18" name="Freeform 18"/>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9">
              <a:alphaModFix amt="62000"/>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fade">
                                      <p:cBhvr>
                                        <p:cTn id="12" dur="500"/>
                                        <p:tgtEl>
                                          <p:spTgt spid="10">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076364" y="-1308083"/>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81000"/>
            </a:blip>
            <a:stretch>
              <a:fillRect/>
            </a:stretch>
          </a:blipFill>
        </p:spPr>
      </p:sp>
      <p:sp>
        <p:nvSpPr>
          <p:cNvPr id="3" name="Freeform 3"/>
          <p:cNvSpPr/>
          <p:nvPr/>
        </p:nvSpPr>
        <p:spPr>
          <a:xfrm>
            <a:off x="9678349" y="-551056"/>
            <a:ext cx="8917789" cy="13285347"/>
          </a:xfrm>
          <a:custGeom>
            <a:avLst/>
            <a:gdLst/>
            <a:ahLst/>
            <a:cxnLst/>
            <a:rect l="l" t="t" r="r" b="b"/>
            <a:pathLst>
              <a:path w="8917789" h="13285347">
                <a:moveTo>
                  <a:pt x="0" y="0"/>
                </a:moveTo>
                <a:lnTo>
                  <a:pt x="8917789" y="0"/>
                </a:lnTo>
                <a:lnTo>
                  <a:pt x="8917789" y="13285347"/>
                </a:lnTo>
                <a:lnTo>
                  <a:pt x="0" y="13285347"/>
                </a:lnTo>
                <a:lnTo>
                  <a:pt x="0" y="0"/>
                </a:lnTo>
                <a:close/>
              </a:path>
            </a:pathLst>
          </a:custGeom>
          <a:blipFill>
            <a:blip r:embed="rId3"/>
            <a:stretch>
              <a:fillRect/>
            </a:stretch>
          </a:blipFill>
        </p:spPr>
      </p:sp>
      <p:sp>
        <p:nvSpPr>
          <p:cNvPr id="4" name="TextBox 4"/>
          <p:cNvSpPr txBox="1"/>
          <p:nvPr/>
        </p:nvSpPr>
        <p:spPr>
          <a:xfrm>
            <a:off x="599844" y="280407"/>
            <a:ext cx="9078505" cy="9707136"/>
          </a:xfrm>
          <a:prstGeom prst="rect">
            <a:avLst/>
          </a:prstGeom>
        </p:spPr>
        <p:txBody>
          <a:bodyPr lIns="0" tIns="0" rIns="0" bIns="0" rtlCol="0" anchor="t">
            <a:spAutoFit/>
          </a:bodyPr>
          <a:lstStyle/>
          <a:p>
            <a:pPr marL="0" lvl="0" indent="0" algn="just">
              <a:lnSpc>
                <a:spcPts val="4532"/>
              </a:lnSpc>
              <a:spcBef>
                <a:spcPct val="0"/>
              </a:spcBef>
            </a:pPr>
            <a:r>
              <a:rPr lang="en-US" sz="3597" u="none" strike="noStrike" spc="3" dirty="0">
                <a:solidFill>
                  <a:srgbClr val="000000"/>
                </a:solidFill>
                <a:latin typeface="Bookmania"/>
                <a:ea typeface="Bookmania"/>
                <a:cs typeface="Bookmania"/>
                <a:sym typeface="Bookmania"/>
              </a:rPr>
              <a:t>  Maytime is running in the rain and gathering sampaguita buds. It is Father standing by the window, watching the rain, his grief for the dead Victoria deep and unspoken; and it is Mother too standing beside Father, trying to share and understand that grief. It is Manuela and </a:t>
            </a:r>
            <a:r>
              <a:rPr lang="en-US" sz="3597" u="none" strike="noStrike" spc="3" dirty="0" err="1">
                <a:solidFill>
                  <a:srgbClr val="000000"/>
                </a:solidFill>
                <a:latin typeface="Bookmania"/>
                <a:ea typeface="Bookmania"/>
                <a:cs typeface="Bookmania"/>
                <a:sym typeface="Bookmania"/>
              </a:rPr>
              <a:t>Juaning</a:t>
            </a:r>
            <a:r>
              <a:rPr lang="en-US" sz="3597" u="none" strike="noStrike" spc="3" dirty="0">
                <a:solidFill>
                  <a:srgbClr val="000000"/>
                </a:solidFill>
                <a:latin typeface="Bookmania"/>
                <a:ea typeface="Bookmania"/>
                <a:cs typeface="Bookmania"/>
                <a:sym typeface="Bookmania"/>
              </a:rPr>
              <a:t> and the dead Victoria and </a:t>
            </a:r>
            <a:r>
              <a:rPr lang="en-US" sz="3597" u="none" strike="noStrike" spc="3" dirty="0" err="1">
                <a:solidFill>
                  <a:srgbClr val="000000"/>
                </a:solidFill>
                <a:latin typeface="Bookmania"/>
                <a:ea typeface="Bookmania"/>
                <a:cs typeface="Bookmania"/>
                <a:sym typeface="Bookmania"/>
              </a:rPr>
              <a:t>Peping</a:t>
            </a:r>
            <a:r>
              <a:rPr lang="en-US" sz="3597" u="none" strike="noStrike" spc="3" dirty="0">
                <a:solidFill>
                  <a:srgbClr val="000000"/>
                </a:solidFill>
                <a:latin typeface="Bookmania"/>
                <a:ea typeface="Bookmania"/>
                <a:cs typeface="Bookmania"/>
                <a:sym typeface="Bookmania"/>
              </a:rPr>
              <a:t> and Narciso and Clara and Ting and Lourdes and Paz and Gloria and Monserrat and Toni and even the dead Josefina and the dead Concepcion whom I did not know. It is the church in Tondo and the chapel in </a:t>
            </a:r>
            <a:r>
              <a:rPr lang="en-US" sz="3597" u="none" strike="noStrike" spc="3" dirty="0" err="1">
                <a:solidFill>
                  <a:srgbClr val="000000"/>
                </a:solidFill>
                <a:latin typeface="Bookmania"/>
                <a:ea typeface="Bookmania"/>
                <a:cs typeface="Bookmania"/>
                <a:sym typeface="Bookmania"/>
              </a:rPr>
              <a:t>Gagalangin</a:t>
            </a:r>
            <a:r>
              <a:rPr lang="en-US" sz="3597" u="none" strike="noStrike" spc="3" dirty="0">
                <a:solidFill>
                  <a:srgbClr val="000000"/>
                </a:solidFill>
                <a:latin typeface="Bookmania"/>
                <a:ea typeface="Bookmania"/>
                <a:cs typeface="Bookmania"/>
                <a:sym typeface="Bookmania"/>
              </a:rPr>
              <a:t> and the churches in the Walled City and the churches in Ermita and Malate and San Andres and Baguio and all the places that I have ever been.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Freeform 15">
            <a:hlinkClick r:id="rId9" action="ppaction://hlinksldjump"/>
          </p:cNvPr>
          <p:cNvSpPr/>
          <p:nvPr/>
        </p:nvSpPr>
        <p:spPr>
          <a:xfrm>
            <a:off x="6340713" y="5005432"/>
            <a:ext cx="2846614" cy="4764208"/>
          </a:xfrm>
          <a:custGeom>
            <a:avLst/>
            <a:gdLst/>
            <a:ahLst/>
            <a:cxnLst/>
            <a:rect l="l" t="t" r="r" b="b"/>
            <a:pathLst>
              <a:path w="2846614" h="4764208">
                <a:moveTo>
                  <a:pt x="0" y="0"/>
                </a:moveTo>
                <a:lnTo>
                  <a:pt x="2846614" y="0"/>
                </a:lnTo>
                <a:lnTo>
                  <a:pt x="2846614" y="4764208"/>
                </a:lnTo>
                <a:lnTo>
                  <a:pt x="0" y="4764208"/>
                </a:lnTo>
                <a:lnTo>
                  <a:pt x="0" y="0"/>
                </a:lnTo>
                <a:close/>
              </a:path>
            </a:pathLst>
          </a:custGeom>
          <a:blipFill>
            <a:blip r:embed="rId10"/>
            <a:stretch>
              <a:fillRect/>
            </a:stretch>
          </a:blipFill>
          <a:ln cap="sq">
            <a:noFill/>
            <a:prstDash val="solid"/>
            <a:miter/>
          </a:ln>
        </p:spPr>
      </p:sp>
      <p:sp>
        <p:nvSpPr>
          <p:cNvPr id="16" name="Freeform 16">
            <a:hlinkClick r:id="rId11" action="ppaction://hlinksldjump"/>
          </p:cNvPr>
          <p:cNvSpPr/>
          <p:nvPr/>
        </p:nvSpPr>
        <p:spPr>
          <a:xfrm>
            <a:off x="9144000" y="5005432"/>
            <a:ext cx="2776386" cy="4421583"/>
          </a:xfrm>
          <a:custGeom>
            <a:avLst/>
            <a:gdLst/>
            <a:ahLst/>
            <a:cxnLst/>
            <a:rect l="l" t="t" r="r" b="b"/>
            <a:pathLst>
              <a:path w="2776386" h="4421583">
                <a:moveTo>
                  <a:pt x="0" y="0"/>
                </a:moveTo>
                <a:lnTo>
                  <a:pt x="2776386" y="0"/>
                </a:lnTo>
                <a:lnTo>
                  <a:pt x="2776386" y="4421583"/>
                </a:lnTo>
                <a:lnTo>
                  <a:pt x="0" y="4421583"/>
                </a:lnTo>
                <a:lnTo>
                  <a:pt x="0" y="0"/>
                </a:lnTo>
                <a:close/>
              </a:path>
            </a:pathLst>
          </a:custGeom>
          <a:blipFill>
            <a:blip r:embed="rId12"/>
            <a:stretch>
              <a:fillRect/>
            </a:stretch>
          </a:blipFill>
          <a:ln cap="sq">
            <a:noFill/>
            <a:prstDash val="solid"/>
            <a:miter/>
          </a:ln>
        </p:spPr>
      </p:sp>
      <p:sp>
        <p:nvSpPr>
          <p:cNvPr id="17" name="Freeform 17">
            <a:hlinkClick r:id="rId13" action="ppaction://hlinksldjump"/>
          </p:cNvPr>
          <p:cNvSpPr/>
          <p:nvPr/>
        </p:nvSpPr>
        <p:spPr>
          <a:xfrm>
            <a:off x="11920386" y="4662807"/>
            <a:ext cx="2721554" cy="4764208"/>
          </a:xfrm>
          <a:custGeom>
            <a:avLst/>
            <a:gdLst/>
            <a:ahLst/>
            <a:cxnLst/>
            <a:rect l="l" t="t" r="r" b="b"/>
            <a:pathLst>
              <a:path w="2721554" h="4764208">
                <a:moveTo>
                  <a:pt x="0" y="0"/>
                </a:moveTo>
                <a:lnTo>
                  <a:pt x="2721553" y="0"/>
                </a:lnTo>
                <a:lnTo>
                  <a:pt x="2721553" y="4764208"/>
                </a:lnTo>
                <a:lnTo>
                  <a:pt x="0" y="4764208"/>
                </a:lnTo>
                <a:lnTo>
                  <a:pt x="0" y="0"/>
                </a:lnTo>
                <a:close/>
              </a:path>
            </a:pathLst>
          </a:custGeom>
          <a:blipFill>
            <a:blip r:embed="rId14"/>
            <a:stretch>
              <a:fillRect/>
            </a:stretch>
          </a:blipFill>
          <a:ln cap="sq">
            <a:noFill/>
            <a:prstDash val="solid"/>
            <a:miter/>
          </a:ln>
        </p:spPr>
      </p:sp>
      <p:sp>
        <p:nvSpPr>
          <p:cNvPr id="18" name="Freeform 18">
            <a:hlinkClick r:id="rId15" action="ppaction://hlinksldjump"/>
          </p:cNvPr>
          <p:cNvSpPr/>
          <p:nvPr/>
        </p:nvSpPr>
        <p:spPr>
          <a:xfrm>
            <a:off x="3297429" y="4367778"/>
            <a:ext cx="3976946" cy="5106833"/>
          </a:xfrm>
          <a:custGeom>
            <a:avLst/>
            <a:gdLst/>
            <a:ahLst/>
            <a:cxnLst/>
            <a:rect l="l" t="t" r="r" b="b"/>
            <a:pathLst>
              <a:path w="3976946" h="5106833">
                <a:moveTo>
                  <a:pt x="0" y="0"/>
                </a:moveTo>
                <a:lnTo>
                  <a:pt x="3976947" y="0"/>
                </a:lnTo>
                <a:lnTo>
                  <a:pt x="3976947" y="5106833"/>
                </a:lnTo>
                <a:lnTo>
                  <a:pt x="0" y="5106833"/>
                </a:lnTo>
                <a:lnTo>
                  <a:pt x="0" y="0"/>
                </a:lnTo>
                <a:close/>
              </a:path>
            </a:pathLst>
          </a:custGeom>
          <a:blipFill>
            <a:blip r:embed="rId16"/>
            <a:stretch>
              <a:fillRect/>
            </a:stretch>
          </a:blipFill>
          <a:ln cap="sq">
            <a:noFill/>
            <a:prstDash val="solid"/>
            <a:miter/>
          </a:ln>
        </p:spPr>
      </p:sp>
      <p:grpSp>
        <p:nvGrpSpPr>
          <p:cNvPr id="19" name="Group 19"/>
          <p:cNvGrpSpPr/>
          <p:nvPr/>
        </p:nvGrpSpPr>
        <p:grpSpPr>
          <a:xfrm>
            <a:off x="1030457" y="376065"/>
            <a:ext cx="9690268" cy="4156571"/>
            <a:chOff x="0" y="0"/>
            <a:chExt cx="12920357" cy="5542095"/>
          </a:xfrm>
        </p:grpSpPr>
        <p:sp>
          <p:nvSpPr>
            <p:cNvPr id="20" name="TextBox 20"/>
            <p:cNvSpPr txBox="1"/>
            <p:nvPr/>
          </p:nvSpPr>
          <p:spPr>
            <a:xfrm>
              <a:off x="423232" y="2609123"/>
              <a:ext cx="12497125" cy="1990169"/>
            </a:xfrm>
            <a:prstGeom prst="rect">
              <a:avLst/>
            </a:prstGeom>
          </p:spPr>
          <p:txBody>
            <a:bodyPr lIns="0" tIns="0" rIns="0" bIns="0" rtlCol="0" anchor="t">
              <a:spAutoFit/>
            </a:bodyPr>
            <a:lstStyle/>
            <a:p>
              <a:pPr algn="just">
                <a:lnSpc>
                  <a:spcPts val="12501"/>
                </a:lnSpc>
              </a:pPr>
              <a:r>
                <a:rPr lang="en-US" sz="9058" spc="9" dirty="0">
                  <a:solidFill>
                    <a:srgbClr val="000000"/>
                  </a:solidFill>
                  <a:latin typeface="Bookmania"/>
                  <a:ea typeface="Bookmania"/>
                  <a:cs typeface="Bookmania"/>
                  <a:sym typeface="Bookmania"/>
                </a:rPr>
                <a:t>       elect a flower!</a:t>
              </a:r>
            </a:p>
          </p:txBody>
        </p:sp>
        <p:sp>
          <p:nvSpPr>
            <p:cNvPr id="21" name="TextBox 21"/>
            <p:cNvSpPr txBox="1"/>
            <p:nvPr/>
          </p:nvSpPr>
          <p:spPr>
            <a:xfrm>
              <a:off x="0" y="-523875"/>
              <a:ext cx="2409524" cy="6065970"/>
            </a:xfrm>
            <a:prstGeom prst="rect">
              <a:avLst/>
            </a:prstGeom>
          </p:spPr>
          <p:txBody>
            <a:bodyPr lIns="0" tIns="0" rIns="0" bIns="0" rtlCol="0" anchor="t">
              <a:spAutoFit/>
            </a:bodyPr>
            <a:lstStyle/>
            <a:p>
              <a:pPr algn="ctr">
                <a:lnSpc>
                  <a:spcPts val="38315"/>
                </a:lnSpc>
              </a:pPr>
              <a:r>
                <a:rPr lang="en-US" sz="27367">
                  <a:solidFill>
                    <a:srgbClr val="000000"/>
                  </a:solidFill>
                  <a:latin typeface="EFCO Brookshire"/>
                  <a:ea typeface="EFCO Brookshire"/>
                  <a:cs typeface="EFCO Brookshire"/>
                  <a:sym typeface="EFCO Brookshire"/>
                </a:rPr>
                <a:t>S</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nodeType="clickEffect">
                                  <p:stCondLst>
                                    <p:cond delay="0"/>
                                  </p:stCondLst>
                                  <p:childTnLst>
                                    <p:animEffect transition="out" filter="wipe(up)">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nodeType="clickEffect">
                                  <p:stCondLst>
                                    <p:cond delay="0"/>
                                  </p:stCondLst>
                                  <p:childTnLst>
                                    <p:animEffect transition="out" filter="wipe(up)">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nodeType="clickEffect">
                                  <p:stCondLst>
                                    <p:cond delay="0"/>
                                  </p:stCondLst>
                                  <p:childTnLst>
                                    <p:animEffect transition="out" filter="wipe(up)">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1371600" y="3502119"/>
            <a:ext cx="3098489" cy="3282762"/>
            <a:chOff x="0" y="0"/>
            <a:chExt cx="4131319" cy="4377016"/>
          </a:xfrm>
        </p:grpSpPr>
        <p:sp>
          <p:nvSpPr>
            <p:cNvPr id="4" name="Freeform 4"/>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5" name="Freeform 5"/>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5216822" y="2567926"/>
            <a:ext cx="3620888" cy="3359940"/>
            <a:chOff x="0" y="0"/>
            <a:chExt cx="4827850" cy="4479920"/>
          </a:xfrm>
          <a:effectLst>
            <a:glow rad="190500">
              <a:srgbClr val="FFFF00">
                <a:alpha val="92000"/>
              </a:srgbClr>
            </a:glow>
          </a:effectLst>
        </p:grpSpPr>
        <p:sp>
          <p:nvSpPr>
            <p:cNvPr id="7" name="Freeform 7"/>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5"/>
              <a:stretch>
                <a:fillRect l="-133777" t="-76874" r="-221333" b="-180624"/>
              </a:stretch>
            </a:blipFill>
          </p:spPr>
        </p:sp>
        <p:sp>
          <p:nvSpPr>
            <p:cNvPr id="8" name="Freeform 8"/>
            <p:cNvSpPr/>
            <p:nvPr/>
          </p:nvSpPr>
          <p:spPr>
            <a:xfrm>
              <a:off x="1368103" y="3434098"/>
              <a:ext cx="1045822"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9" name="Group 9"/>
          <p:cNvGrpSpPr/>
          <p:nvPr/>
        </p:nvGrpSpPr>
        <p:grpSpPr>
          <a:xfrm>
            <a:off x="5350564" y="6000910"/>
            <a:ext cx="5308289" cy="3391561"/>
            <a:chOff x="0" y="0"/>
            <a:chExt cx="7077719" cy="4522082"/>
          </a:xfrm>
        </p:grpSpPr>
        <p:sp>
          <p:nvSpPr>
            <p:cNvPr id="10" name="Freeform 10"/>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7"/>
              <a:stretch>
                <a:fillRect l="-76646" t="-195121" r="-129940" b="-53658"/>
              </a:stretch>
            </a:blipFill>
          </p:spPr>
        </p:sp>
        <p:sp>
          <p:nvSpPr>
            <p:cNvPr id="11" name="Freeform 11"/>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sp>
        <p:nvSpPr>
          <p:cNvPr id="17" name="Freeform 17"/>
          <p:cNvSpPr/>
          <p:nvPr/>
        </p:nvSpPr>
        <p:spPr>
          <a:xfrm>
            <a:off x="12833189" y="4429657"/>
            <a:ext cx="650447" cy="650447"/>
          </a:xfrm>
          <a:custGeom>
            <a:avLst/>
            <a:gdLst/>
            <a:ahLst/>
            <a:cxnLst/>
            <a:rect l="l" t="t" r="r" b="b"/>
            <a:pathLst>
              <a:path w="867263" h="867263">
                <a:moveTo>
                  <a:pt x="0" y="0"/>
                </a:moveTo>
                <a:lnTo>
                  <a:pt x="867262" y="0"/>
                </a:lnTo>
                <a:lnTo>
                  <a:pt x="867262" y="867263"/>
                </a:lnTo>
                <a:lnTo>
                  <a:pt x="0" y="867263"/>
                </a:lnTo>
                <a:lnTo>
                  <a:pt x="0" y="0"/>
                </a:lnTo>
                <a:close/>
              </a:path>
            </a:pathLst>
          </a:custGeom>
          <a:blipFill>
            <a:blip>
              <a:extLst>
                <a:ext uri="{96DAC541-7B7A-43D3-8B79-37D633B846F1}">
                  <asvg:svgBlip xmlns:asvg="http://schemas.microsoft.com/office/drawing/2016/SVG/main" r:embed="rId9"/>
                </a:ext>
              </a:extLst>
            </a:blip>
            <a:stretch>
              <a:fillRect/>
            </a:stretch>
          </a:blipFill>
        </p:spPr>
      </p:sp>
      <p:grpSp>
        <p:nvGrpSpPr>
          <p:cNvPr id="18" name="Group 18"/>
          <p:cNvGrpSpPr/>
          <p:nvPr/>
        </p:nvGrpSpPr>
        <p:grpSpPr>
          <a:xfrm>
            <a:off x="12348376" y="5516088"/>
            <a:ext cx="4261667" cy="3576839"/>
            <a:chOff x="0" y="0"/>
            <a:chExt cx="5682223" cy="4769119"/>
          </a:xfrm>
        </p:grpSpPr>
        <p:sp>
          <p:nvSpPr>
            <p:cNvPr id="19" name="Freeform 19"/>
            <p:cNvSpPr/>
            <p:nvPr/>
          </p:nvSpPr>
          <p:spPr>
            <a:xfrm>
              <a:off x="991157" y="0"/>
              <a:ext cx="4691066" cy="4769119"/>
            </a:xfrm>
            <a:custGeom>
              <a:avLst/>
              <a:gdLst/>
              <a:ahLst/>
              <a:cxnLst/>
              <a:rect l="l" t="t" r="r" b="b"/>
              <a:pathLst>
                <a:path w="4691066" h="4769119">
                  <a:moveTo>
                    <a:pt x="0" y="0"/>
                  </a:moveTo>
                  <a:lnTo>
                    <a:pt x="4691066" y="0"/>
                  </a:lnTo>
                  <a:lnTo>
                    <a:pt x="4691066" y="4769119"/>
                  </a:lnTo>
                  <a:lnTo>
                    <a:pt x="0" y="4769119"/>
                  </a:lnTo>
                  <a:lnTo>
                    <a:pt x="0" y="0"/>
                  </a:lnTo>
                  <a:close/>
                </a:path>
              </a:pathLst>
            </a:custGeom>
            <a:blipFill>
              <a:blip r:embed="rId10"/>
              <a:stretch>
                <a:fillRect l="-309316" t="-99082" r="-18012" b="-35779"/>
              </a:stretch>
            </a:blipFill>
          </p:spPr>
        </p:sp>
        <p:sp>
          <p:nvSpPr>
            <p:cNvPr id="20" name="Freeform 20"/>
            <p:cNvSpPr/>
            <p:nvPr/>
          </p:nvSpPr>
          <p:spPr>
            <a:xfrm>
              <a:off x="0" y="3689070"/>
              <a:ext cx="1080049" cy="1080049"/>
            </a:xfrm>
            <a:custGeom>
              <a:avLst/>
              <a:gdLst/>
              <a:ahLst/>
              <a:cxnLst/>
              <a:rect l="l" t="t" r="r" b="b"/>
              <a:pathLst>
                <a:path w="1080049" h="1080049">
                  <a:moveTo>
                    <a:pt x="0" y="0"/>
                  </a:moveTo>
                  <a:lnTo>
                    <a:pt x="1080049" y="0"/>
                  </a:lnTo>
                  <a:lnTo>
                    <a:pt x="1080049" y="1080049"/>
                  </a:lnTo>
                  <a:lnTo>
                    <a:pt x="0" y="1080049"/>
                  </a:lnTo>
                  <a:lnTo>
                    <a:pt x="0" y="0"/>
                  </a:lnTo>
                  <a:close/>
                </a:path>
              </a:pathLst>
            </a:custGeom>
            <a:blipFill>
              <a:blip>
                <a:extLst>
                  <a:ext uri="{96DAC541-7B7A-43D3-8B79-37D633B846F1}">
                    <asvg:svgBlip xmlns:asvg="http://schemas.microsoft.com/office/drawing/2016/SVG/main" r:embed="rId11"/>
                  </a:ext>
                </a:extLst>
              </a:blip>
              <a:stretch>
                <a:fillRect/>
              </a:stretch>
            </a:blipFill>
          </p:spPr>
        </p:sp>
      </p:grpSp>
      <p:sp>
        <p:nvSpPr>
          <p:cNvPr id="21" name="Freeform 19">
            <a:extLst>
              <a:ext uri="{FF2B5EF4-FFF2-40B4-BE49-F238E27FC236}">
                <a16:creationId xmlns:a16="http://schemas.microsoft.com/office/drawing/2014/main" id="{C95D9924-D461-57F4-4C43-D07170801A54}"/>
              </a:ext>
            </a:extLst>
          </p:cNvPr>
          <p:cNvSpPr/>
          <p:nvPr/>
        </p:nvSpPr>
        <p:spPr>
          <a:xfrm>
            <a:off x="13139756" y="2360119"/>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2"/>
            <a:stretch>
              <a:fillRect l="-486577" t="-100000" r="-100671" b="-250393"/>
            </a:stretch>
          </a:blipFill>
        </p:spPr>
      </p:sp>
      <p:grpSp>
        <p:nvGrpSpPr>
          <p:cNvPr id="22" name="Group 12">
            <a:extLst>
              <a:ext uri="{FF2B5EF4-FFF2-40B4-BE49-F238E27FC236}">
                <a16:creationId xmlns:a16="http://schemas.microsoft.com/office/drawing/2014/main" id="{915EFC06-8A2E-9A16-E8BB-9B4A8EA323DA}"/>
              </a:ext>
            </a:extLst>
          </p:cNvPr>
          <p:cNvGrpSpPr/>
          <p:nvPr/>
        </p:nvGrpSpPr>
        <p:grpSpPr>
          <a:xfrm>
            <a:off x="10231523" y="3649038"/>
            <a:ext cx="1847418" cy="2607194"/>
            <a:chOff x="0" y="0"/>
            <a:chExt cx="3859543" cy="5466935"/>
          </a:xfrm>
        </p:grpSpPr>
        <p:sp>
          <p:nvSpPr>
            <p:cNvPr id="23" name="Freeform 13">
              <a:extLst>
                <a:ext uri="{FF2B5EF4-FFF2-40B4-BE49-F238E27FC236}">
                  <a16:creationId xmlns:a16="http://schemas.microsoft.com/office/drawing/2014/main" id="{A6F2E451-1D8A-8FCC-D42B-9FF979887D6A}"/>
                </a:ext>
              </a:extLst>
            </p:cNvPr>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13"/>
              <a:stretch>
                <a:fillRect l="-333540" t="-64102" r="-202484" b="-129230"/>
              </a:stretch>
            </a:blipFill>
          </p:spPr>
        </p:sp>
        <p:sp>
          <p:nvSpPr>
            <p:cNvPr id="24" name="Freeform 14">
              <a:extLst>
                <a:ext uri="{FF2B5EF4-FFF2-40B4-BE49-F238E27FC236}">
                  <a16:creationId xmlns:a16="http://schemas.microsoft.com/office/drawing/2014/main" id="{7F4EB112-64E9-5292-6F3B-9CC5AAB791B9}"/>
                </a:ext>
              </a:extLst>
            </p:cNvPr>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14"/>
                  </a:ext>
                </a:extLst>
              </a:blip>
              <a:stretch>
                <a:fillRect/>
              </a:stretch>
            </a:blipFill>
          </p:spPr>
        </p:sp>
      </p:grpSp>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4038600" y="2171700"/>
            <a:ext cx="7649262" cy="7098001"/>
            <a:chOff x="0" y="0"/>
            <a:chExt cx="10199016" cy="9464001"/>
          </a:xfrm>
        </p:grpSpPr>
        <p:sp>
          <p:nvSpPr>
            <p:cNvPr id="4" name="Freeform 4"/>
            <p:cNvSpPr/>
            <p:nvPr/>
          </p:nvSpPr>
          <p:spPr>
            <a:xfrm>
              <a:off x="0" y="0"/>
              <a:ext cx="10199016" cy="7254662"/>
            </a:xfrm>
            <a:custGeom>
              <a:avLst/>
              <a:gdLst/>
              <a:ahLst/>
              <a:cxnLst/>
              <a:rect l="l" t="t" r="r" b="b"/>
              <a:pathLst>
                <a:path w="10199016" h="7254662">
                  <a:moveTo>
                    <a:pt x="0" y="0"/>
                  </a:moveTo>
                  <a:lnTo>
                    <a:pt x="10199016" y="0"/>
                  </a:lnTo>
                  <a:lnTo>
                    <a:pt x="10199016" y="7254662"/>
                  </a:lnTo>
                  <a:lnTo>
                    <a:pt x="0" y="7254662"/>
                  </a:lnTo>
                  <a:lnTo>
                    <a:pt x="0" y="0"/>
                  </a:lnTo>
                  <a:close/>
                </a:path>
              </a:pathLst>
            </a:custGeom>
            <a:blipFill>
              <a:blip r:embed="rId3"/>
              <a:stretch>
                <a:fillRect l="-133777" t="-76874" r="-221333" b="-180624"/>
              </a:stretch>
            </a:blipFill>
            <a:effectLst>
              <a:glow rad="419100">
                <a:srgbClr val="FFFF00">
                  <a:alpha val="81000"/>
                </a:srgbClr>
              </a:glow>
            </a:effectLst>
          </p:spPr>
        </p:sp>
        <p:sp>
          <p:nvSpPr>
            <p:cNvPr id="5" name="Freeform 5"/>
            <p:cNvSpPr/>
            <p:nvPr/>
          </p:nvSpPr>
          <p:spPr>
            <a:xfrm>
              <a:off x="2890169" y="7254662"/>
              <a:ext cx="2209339" cy="2209339"/>
            </a:xfrm>
            <a:custGeom>
              <a:avLst/>
              <a:gdLst/>
              <a:ahLst/>
              <a:cxnLst/>
              <a:rect l="l" t="t" r="r" b="b"/>
              <a:pathLst>
                <a:path w="2209339" h="2209339">
                  <a:moveTo>
                    <a:pt x="0" y="0"/>
                  </a:moveTo>
                  <a:lnTo>
                    <a:pt x="2209339" y="0"/>
                  </a:lnTo>
                  <a:lnTo>
                    <a:pt x="2209339" y="2209339"/>
                  </a:lnTo>
                  <a:lnTo>
                    <a:pt x="0" y="2209339"/>
                  </a:lnTo>
                  <a:lnTo>
                    <a:pt x="0" y="0"/>
                  </a:lnTo>
                  <a:close/>
                </a:path>
              </a:pathLst>
            </a:custGeom>
            <a:blipFill>
              <a:blip>
                <a:extLst>
                  <a:ext uri="{96DAC541-7B7A-43D3-8B79-37D633B846F1}">
                    <asvg:svgBlip xmlns:asvg="http://schemas.microsoft.com/office/drawing/2016/SVG/main" r:embed="rId4"/>
                  </a:ext>
                </a:extLst>
              </a:blip>
              <a:stretch>
                <a:fillRect/>
              </a:stretch>
            </a:blipFill>
            <a:effectLst>
              <a:glow rad="368300">
                <a:srgbClr val="FFFF00">
                  <a:alpha val="88000"/>
                </a:srgbClr>
              </a:glow>
            </a:effectLst>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278585" y="-578969"/>
            <a:ext cx="9422585" cy="11178901"/>
          </a:xfrm>
          <a:custGeom>
            <a:avLst/>
            <a:gdLst/>
            <a:ahLst/>
            <a:cxnLst/>
            <a:rect l="l" t="t" r="r" b="b"/>
            <a:pathLst>
              <a:path w="9422585" h="11178901">
                <a:moveTo>
                  <a:pt x="0" y="0"/>
                </a:moveTo>
                <a:lnTo>
                  <a:pt x="9422585" y="0"/>
                </a:lnTo>
                <a:lnTo>
                  <a:pt x="9422585" y="11178902"/>
                </a:lnTo>
                <a:lnTo>
                  <a:pt x="0" y="11178902"/>
                </a:lnTo>
                <a:lnTo>
                  <a:pt x="0" y="0"/>
                </a:lnTo>
                <a:close/>
              </a:path>
            </a:pathLst>
          </a:custGeom>
          <a:blipFill>
            <a:blip r:embed="rId2"/>
            <a:stretch>
              <a:fillRect t="-12785" b="-12785"/>
            </a:stretch>
          </a:blipFill>
        </p:spPr>
      </p:sp>
      <p:sp>
        <p:nvSpPr>
          <p:cNvPr id="4" name="Freeform 4"/>
          <p:cNvSpPr/>
          <p:nvPr/>
        </p:nvSpPr>
        <p:spPr>
          <a:xfrm>
            <a:off x="-139293" y="-30630"/>
            <a:ext cx="9144000" cy="5952725"/>
          </a:xfrm>
          <a:custGeom>
            <a:avLst/>
            <a:gdLst/>
            <a:ahLst/>
            <a:cxnLst/>
            <a:rect l="l" t="t" r="r" b="b"/>
            <a:pathLst>
              <a:path w="9144000" h="5952725">
                <a:moveTo>
                  <a:pt x="0" y="0"/>
                </a:moveTo>
                <a:lnTo>
                  <a:pt x="9144000" y="0"/>
                </a:lnTo>
                <a:lnTo>
                  <a:pt x="9144000" y="5952725"/>
                </a:lnTo>
                <a:lnTo>
                  <a:pt x="0" y="5952725"/>
                </a:lnTo>
                <a:lnTo>
                  <a:pt x="0" y="0"/>
                </a:lnTo>
                <a:close/>
              </a:path>
            </a:pathLst>
          </a:custGeom>
          <a:blipFill>
            <a:blip r:embed="rId3"/>
            <a:stretch>
              <a:fillRect l="-12660" t="-19839" b="-7141"/>
            </a:stretch>
          </a:blipFill>
        </p:spPr>
        <p:txBody>
          <a:bodyPr/>
          <a:lstStyle/>
          <a:p>
            <a:endParaRPr lang="en-US" dirty="0"/>
          </a:p>
        </p:txBody>
      </p:sp>
      <p:sp>
        <p:nvSpPr>
          <p:cNvPr id="7" name="Freeform 4">
            <a:extLst>
              <a:ext uri="{FF2B5EF4-FFF2-40B4-BE49-F238E27FC236}">
                <a16:creationId xmlns:a16="http://schemas.microsoft.com/office/drawing/2014/main" id="{8C8B1617-EC17-7660-4736-0DD76F115A99}"/>
              </a:ext>
            </a:extLst>
          </p:cNvPr>
          <p:cNvSpPr/>
          <p:nvPr/>
        </p:nvSpPr>
        <p:spPr>
          <a:xfrm>
            <a:off x="69647" y="0"/>
            <a:ext cx="9144000" cy="5952725"/>
          </a:xfrm>
          <a:custGeom>
            <a:avLst/>
            <a:gdLst/>
            <a:ahLst/>
            <a:cxnLst/>
            <a:rect l="l" t="t" r="r" b="b"/>
            <a:pathLst>
              <a:path w="9144000" h="5952725">
                <a:moveTo>
                  <a:pt x="0" y="0"/>
                </a:moveTo>
                <a:lnTo>
                  <a:pt x="9144000" y="0"/>
                </a:lnTo>
                <a:lnTo>
                  <a:pt x="9144000" y="5952725"/>
                </a:lnTo>
                <a:lnTo>
                  <a:pt x="0" y="5952725"/>
                </a:lnTo>
                <a:lnTo>
                  <a:pt x="0" y="0"/>
                </a:lnTo>
                <a:close/>
              </a:path>
            </a:pathLst>
          </a:custGeom>
          <a:blipFill>
            <a:blip r:embed="rId3"/>
            <a:stretch>
              <a:fillRect l="-12660" t="-19839" b="-7141"/>
            </a:stretch>
          </a:blipFill>
        </p:spPr>
        <p:txBody>
          <a:bodyPr/>
          <a:lstStyle/>
          <a:p>
            <a:endParaRPr lang="en-US" dirty="0"/>
          </a:p>
        </p:txBody>
      </p:sp>
      <p:sp>
        <p:nvSpPr>
          <p:cNvPr id="5" name="TextBox 5"/>
          <p:cNvSpPr txBox="1"/>
          <p:nvPr/>
        </p:nvSpPr>
        <p:spPr>
          <a:xfrm>
            <a:off x="384373" y="253120"/>
            <a:ext cx="8376445" cy="3420742"/>
          </a:xfrm>
          <a:prstGeom prst="rect">
            <a:avLst/>
          </a:prstGeom>
        </p:spPr>
        <p:txBody>
          <a:bodyPr lIns="0" tIns="0" rIns="0" bIns="0" rtlCol="0" anchor="t">
            <a:spAutoFit/>
          </a:bodyPr>
          <a:lstStyle/>
          <a:p>
            <a:pPr marL="0" lvl="0" indent="0" algn="just">
              <a:lnSpc>
                <a:spcPts val="4515"/>
              </a:lnSpc>
              <a:spcBef>
                <a:spcPct val="0"/>
              </a:spcBef>
            </a:pPr>
            <a:r>
              <a:rPr lang="en-US" sz="3583" u="none" strike="noStrike" spc="3" dirty="0">
                <a:solidFill>
                  <a:srgbClr val="000000"/>
                </a:solidFill>
                <a:latin typeface="Bookmania"/>
                <a:ea typeface="Bookmania"/>
                <a:cs typeface="Bookmania"/>
                <a:sym typeface="Bookmania"/>
              </a:rPr>
              <a:t>     This is how it is inside churches in the afternoons in May: there are girls all dressed in white. They wear blue girdles. They stand or sit in chairs arranged in two rows beneath the church dome in front of the altar.</a:t>
            </a:r>
          </a:p>
        </p:txBody>
      </p:sp>
      <p:sp>
        <p:nvSpPr>
          <p:cNvPr id="6" name="TextBox 6"/>
          <p:cNvSpPr txBox="1"/>
          <p:nvPr/>
        </p:nvSpPr>
        <p:spPr>
          <a:xfrm>
            <a:off x="9452475" y="460159"/>
            <a:ext cx="8345348" cy="9081596"/>
          </a:xfrm>
          <a:prstGeom prst="rect">
            <a:avLst/>
          </a:prstGeom>
        </p:spPr>
        <p:txBody>
          <a:bodyPr lIns="0" tIns="0" rIns="0" bIns="0" rtlCol="0" anchor="t">
            <a:spAutoFit/>
          </a:bodyPr>
          <a:lstStyle/>
          <a:p>
            <a:pPr marL="0" lvl="0" indent="0" algn="just">
              <a:lnSpc>
                <a:spcPts val="4018"/>
              </a:lnSpc>
              <a:spcBef>
                <a:spcPct val="0"/>
              </a:spcBef>
            </a:pPr>
            <a:r>
              <a:rPr lang="en-US" sz="3189" u="none" strike="noStrike" spc="3" dirty="0">
                <a:solidFill>
                  <a:srgbClr val="000000"/>
                </a:solidFill>
                <a:latin typeface="Bookmania"/>
                <a:ea typeface="Bookmania"/>
                <a:cs typeface="Bookmania"/>
                <a:sym typeface="Bookmania"/>
              </a:rPr>
              <a:t>     The smallest are in front and the tallest bring up the rear. They have reed mas filled with flowers: sampaguitas, </a:t>
            </a:r>
            <a:r>
              <a:rPr lang="en-US" sz="3189" u="none" strike="noStrike" spc="3" dirty="0" err="1">
                <a:solidFill>
                  <a:srgbClr val="000000"/>
                </a:solidFill>
                <a:latin typeface="Bookmania"/>
                <a:ea typeface="Bookmania"/>
                <a:cs typeface="Bookmania"/>
                <a:sym typeface="Bookmania"/>
              </a:rPr>
              <a:t>camias</a:t>
            </a:r>
            <a:r>
              <a:rPr lang="en-US" sz="3189" u="none" strike="noStrike" spc="3" dirty="0">
                <a:solidFill>
                  <a:srgbClr val="000000"/>
                </a:solidFill>
                <a:latin typeface="Bookmania"/>
                <a:ea typeface="Bookmania"/>
                <a:cs typeface="Bookmania"/>
                <a:sym typeface="Bookmania"/>
              </a:rPr>
              <a:t>, lilies, plenty of lilies; all the flowers of May. They pray and sing. A woman in white wearing a blue </a:t>
            </a:r>
            <a:r>
              <a:rPr lang="en-US" sz="3189" u="none" strike="noStrike" spc="3" dirty="0" err="1">
                <a:solidFill>
                  <a:srgbClr val="000000"/>
                </a:solidFill>
                <a:latin typeface="Bookmania"/>
                <a:ea typeface="Bookmania"/>
                <a:cs typeface="Bookmania"/>
                <a:sym typeface="Bookmania"/>
              </a:rPr>
              <a:t>prile</a:t>
            </a:r>
            <a:r>
              <a:rPr lang="en-US" sz="3189" u="none" strike="noStrike" spc="3" dirty="0">
                <a:solidFill>
                  <a:srgbClr val="000000"/>
                </a:solidFill>
                <a:latin typeface="Bookmania"/>
                <a:ea typeface="Bookmania"/>
                <a:cs typeface="Bookmania"/>
                <a:sym typeface="Bookmania"/>
              </a:rPr>
              <a:t> claps her hands and the girls sit down. She claps her hands and the girls rise. The girls sing and then they dip their hands into their wet trays and pick up fistfuls of flowers which they throw into the middle of the aisle between them until the path is well-strewn with petals. The path is meant for the Blessed Virgin Mother to tread upon, the flowers are meant to receive the imprint of her small white feet. The girls march up the altar and disappear into the refectory. Long after they are gone you still hear their voices. The air is heavy with the scent of crushed petals.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3351450" y="7253724"/>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2 points</a:t>
            </a:r>
          </a:p>
        </p:txBody>
      </p:sp>
      <p:sp>
        <p:nvSpPr>
          <p:cNvPr id="16" name="TextBox 16"/>
          <p:cNvSpPr txBox="1"/>
          <p:nvPr/>
        </p:nvSpPr>
        <p:spPr>
          <a:xfrm>
            <a:off x="1489780" y="1230708"/>
            <a:ext cx="13920788" cy="1831463"/>
          </a:xfrm>
          <a:prstGeom prst="rect">
            <a:avLst/>
          </a:prstGeom>
        </p:spPr>
        <p:txBody>
          <a:bodyPr lIns="0" tIns="0" rIns="0" bIns="0" rtlCol="0" anchor="t">
            <a:spAutoFit/>
          </a:bodyPr>
          <a:lstStyle/>
          <a:p>
            <a:pPr algn="ctr">
              <a:lnSpc>
                <a:spcPts val="8148"/>
              </a:lnSpc>
            </a:pPr>
            <a:r>
              <a:rPr lang="en-US" sz="5904" i="1" spc="5" dirty="0">
                <a:solidFill>
                  <a:srgbClr val="000000"/>
                </a:solidFill>
                <a:latin typeface="Bookmania Italics"/>
                <a:ea typeface="Bookmania Italics"/>
                <a:cs typeface="Bookmania Italics"/>
                <a:sym typeface="Bookmania Italics"/>
              </a:rPr>
              <a:t>Bloom or Wilt (True or False)</a:t>
            </a:r>
          </a:p>
          <a:p>
            <a:pPr algn="ctr">
              <a:lnSpc>
                <a:spcPts val="6354"/>
              </a:lnSpc>
              <a:spcBef>
                <a:spcPct val="0"/>
              </a:spcBef>
            </a:pPr>
            <a:r>
              <a:rPr lang="en-US" sz="4604" i="1" spc="4" dirty="0">
                <a:solidFill>
                  <a:srgbClr val="000000"/>
                </a:solidFill>
                <a:latin typeface="Bookmania Italics"/>
                <a:ea typeface="Bookmania Italics"/>
                <a:cs typeface="Bookmania Italics"/>
                <a:sym typeface="Bookmania Italics"/>
              </a:rPr>
              <a:t>Raise a flower if TRUE and a leaf if FALSE.</a:t>
            </a:r>
          </a:p>
        </p:txBody>
      </p:sp>
      <p:sp>
        <p:nvSpPr>
          <p:cNvPr id="17" name="TextBox 17"/>
          <p:cNvSpPr txBox="1"/>
          <p:nvPr/>
        </p:nvSpPr>
        <p:spPr>
          <a:xfrm>
            <a:off x="2566206" y="4213664"/>
            <a:ext cx="13759431" cy="2725735"/>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t">
            <a:spAutoFit/>
          </a:bodyPr>
          <a:lstStyle/>
          <a:p>
            <a:pPr algn="ctr">
              <a:lnSpc>
                <a:spcPts val="10920"/>
              </a:lnSpc>
            </a:pPr>
            <a:r>
              <a:rPr lang="en-US" sz="7913" spc="7" dirty="0">
                <a:solidFill>
                  <a:srgbClr val="000000"/>
                </a:solidFill>
                <a:latin typeface="Bookmania"/>
                <a:ea typeface="Bookmania"/>
                <a:cs typeface="Bookmania"/>
                <a:sym typeface="Bookmania"/>
              </a:rPr>
              <a:t>The narrator regularly visits the same church every May.</a:t>
            </a:r>
          </a:p>
        </p:txBody>
      </p:sp>
      <p:sp>
        <p:nvSpPr>
          <p:cNvPr id="18" name="Freeform 18"/>
          <p:cNvSpPr/>
          <p:nvPr/>
        </p:nvSpPr>
        <p:spPr>
          <a:xfrm>
            <a:off x="1177635" y="3431756"/>
            <a:ext cx="1962316" cy="6680224"/>
          </a:xfrm>
          <a:custGeom>
            <a:avLst/>
            <a:gdLst/>
            <a:ahLst/>
            <a:cxnLst/>
            <a:rect l="l" t="t" r="r" b="b"/>
            <a:pathLst>
              <a:path w="1962316" h="6680224">
                <a:moveTo>
                  <a:pt x="0" y="0"/>
                </a:moveTo>
                <a:lnTo>
                  <a:pt x="1962315" y="0"/>
                </a:lnTo>
                <a:lnTo>
                  <a:pt x="1962315" y="6680224"/>
                </a:lnTo>
                <a:lnTo>
                  <a:pt x="0" y="6680224"/>
                </a:lnTo>
                <a:lnTo>
                  <a:pt x="0" y="0"/>
                </a:lnTo>
                <a:close/>
              </a:path>
            </a:pathLst>
          </a:custGeom>
          <a:blipFill>
            <a:blip r:embed="rId9"/>
            <a:stretch>
              <a:fillRect/>
            </a:stretch>
          </a:blipFill>
          <a:ln cap="sq">
            <a:noFill/>
            <a:prstDash val="solid"/>
            <a:miter/>
          </a:ln>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5">
              <a:alphaModFix amt="69000"/>
            </a:blip>
            <a:stretch>
              <a:fillRect t="-30346" b="-30346"/>
            </a:stretch>
          </a:blipFill>
        </p:spPr>
      </p:sp>
      <p:sp>
        <p:nvSpPr>
          <p:cNvPr id="6" name="Freeform 6"/>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6"/>
            <a:stretch>
              <a:fillRect/>
            </a:stretch>
          </a:blipFill>
        </p:spPr>
      </p:sp>
      <p:sp>
        <p:nvSpPr>
          <p:cNvPr id="9" name="Freeform 9"/>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6"/>
            <a:stretch>
              <a:fillRect/>
            </a:stretch>
          </a:blipFill>
        </p:spPr>
      </p:sp>
      <p:sp>
        <p:nvSpPr>
          <p:cNvPr id="10" name="Freeform 10"/>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1" name="Freeform 11"/>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2" name="Freeform 12"/>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3" name="Freeform 13"/>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7">
              <a:alphaModFix amt="62000"/>
            </a:blip>
            <a:stretch>
              <a:fillRect/>
            </a:stretch>
          </a:blipFill>
        </p:spPr>
      </p:sp>
      <p:sp>
        <p:nvSpPr>
          <p:cNvPr id="14" name="TextBox 14"/>
          <p:cNvSpPr txBox="1"/>
          <p:nvPr/>
        </p:nvSpPr>
        <p:spPr>
          <a:xfrm>
            <a:off x="2541922" y="2073485"/>
            <a:ext cx="14240288" cy="6740339"/>
          </a:xfrm>
          <a:prstGeom prst="rect">
            <a:avLst/>
          </a:prstGeom>
        </p:spPr>
        <p:txBody>
          <a:bodyPr lIns="0" tIns="0" rIns="0" bIns="0" rtlCol="0" anchor="t">
            <a:spAutoFit/>
          </a:bodyPr>
          <a:lstStyle/>
          <a:p>
            <a:pPr marL="0" lvl="0" indent="0" algn="just">
              <a:lnSpc>
                <a:spcPts val="6734"/>
              </a:lnSpc>
              <a:spcBef>
                <a:spcPct val="0"/>
              </a:spcBef>
            </a:pPr>
            <a:r>
              <a:rPr lang="en-US" sz="5345" u="none" strike="noStrike" spc="5" dirty="0">
                <a:solidFill>
                  <a:srgbClr val="000000"/>
                </a:solidFill>
                <a:latin typeface="Bookmania"/>
                <a:ea typeface="Bookmania"/>
                <a:cs typeface="Bookmania"/>
                <a:sym typeface="Bookmania"/>
              </a:rPr>
              <a:t>      It is usually a different church each time. Before the war it was mostly the Lourdes Church in Intramuros. Now it is mostly the Pro-Cathedral in San Miguel. It is other churches too. The young girls are the same, the voices are just as young, sweet, and innocent, and the fragrance that of the same May morning..</a:t>
            </a:r>
          </a:p>
        </p:txBody>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3351450" y="7253724"/>
            <a:ext cx="496496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5 points</a:t>
            </a:r>
          </a:p>
        </p:txBody>
      </p:sp>
      <p:sp>
        <p:nvSpPr>
          <p:cNvPr id="16" name="TextBox 16"/>
          <p:cNvSpPr txBox="1"/>
          <p:nvPr/>
        </p:nvSpPr>
        <p:spPr>
          <a:xfrm>
            <a:off x="5534511" y="1230708"/>
            <a:ext cx="7351157"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Scent of Meaning</a:t>
            </a:r>
          </a:p>
        </p:txBody>
      </p:sp>
      <p:sp>
        <p:nvSpPr>
          <p:cNvPr id="17" name="Freeform 17"/>
          <p:cNvSpPr/>
          <p:nvPr/>
        </p:nvSpPr>
        <p:spPr>
          <a:xfrm>
            <a:off x="1632543" y="3616560"/>
            <a:ext cx="2383047" cy="5794643"/>
          </a:xfrm>
          <a:custGeom>
            <a:avLst/>
            <a:gdLst/>
            <a:ahLst/>
            <a:cxnLst/>
            <a:rect l="l" t="t" r="r" b="b"/>
            <a:pathLst>
              <a:path w="2383047" h="5794643">
                <a:moveTo>
                  <a:pt x="0" y="0"/>
                </a:moveTo>
                <a:lnTo>
                  <a:pt x="2383047" y="0"/>
                </a:lnTo>
                <a:lnTo>
                  <a:pt x="2383047" y="5794642"/>
                </a:lnTo>
                <a:lnTo>
                  <a:pt x="0" y="5794642"/>
                </a:lnTo>
                <a:lnTo>
                  <a:pt x="0" y="0"/>
                </a:lnTo>
                <a:close/>
              </a:path>
            </a:pathLst>
          </a:custGeom>
          <a:blipFill>
            <a:blip r:embed="rId9"/>
            <a:stretch>
              <a:fillRect/>
            </a:stretch>
          </a:blipFill>
          <a:ln cap="sq">
            <a:noFill/>
            <a:prstDash val="solid"/>
            <a:miter/>
          </a:ln>
        </p:spPr>
      </p:sp>
      <p:sp>
        <p:nvSpPr>
          <p:cNvPr id="18" name="TextBox 18"/>
          <p:cNvSpPr txBox="1"/>
          <p:nvPr/>
        </p:nvSpPr>
        <p:spPr>
          <a:xfrm>
            <a:off x="4354108" y="3809155"/>
            <a:ext cx="10562338" cy="3731131"/>
          </a:xfrm>
          <a:prstGeom prst="rect">
            <a:avLst/>
          </a:prstGeom>
          <a:solidFill>
            <a:srgbClr val="FFC000"/>
          </a:solidFill>
        </p:spPr>
        <p:txBody>
          <a:bodyPr lIns="0" tIns="0" rIns="0" bIns="0" rtlCol="0" anchor="t">
            <a:spAutoFit/>
          </a:bodyPr>
          <a:lstStyle/>
          <a:p>
            <a:pPr algn="ctr">
              <a:lnSpc>
                <a:spcPts val="9936"/>
              </a:lnSpc>
            </a:pPr>
            <a:r>
              <a:rPr lang="en-US" sz="7200" spc="7" dirty="0">
                <a:solidFill>
                  <a:srgbClr val="000000"/>
                </a:solidFill>
                <a:latin typeface="Bookmania"/>
                <a:ea typeface="Bookmania"/>
                <a:cs typeface="Bookmania"/>
                <a:sym typeface="Bookmania"/>
              </a:rPr>
              <a:t>"The heavy scent of crushed petals symbolizes _____."</a:t>
            </a:r>
          </a:p>
        </p:txBody>
      </p:sp>
      <p:grpSp>
        <p:nvGrpSpPr>
          <p:cNvPr id="19" name="Group 19"/>
          <p:cNvGrpSpPr/>
          <p:nvPr/>
        </p:nvGrpSpPr>
        <p:grpSpPr>
          <a:xfrm>
            <a:off x="698880" y="1474287"/>
            <a:ext cx="15235072" cy="2003468"/>
            <a:chOff x="0" y="0"/>
            <a:chExt cx="20313430" cy="2671291"/>
          </a:xfrm>
        </p:grpSpPr>
        <p:sp>
          <p:nvSpPr>
            <p:cNvPr id="20" name="TextBox 20"/>
            <p:cNvSpPr txBox="1"/>
            <p:nvPr/>
          </p:nvSpPr>
          <p:spPr>
            <a:xfrm>
              <a:off x="1164064" y="1268970"/>
              <a:ext cx="19149365" cy="947889"/>
            </a:xfrm>
            <a:prstGeom prst="rect">
              <a:avLst/>
            </a:prstGeom>
          </p:spPr>
          <p:txBody>
            <a:bodyPr lIns="0" tIns="0" rIns="0" bIns="0" rtlCol="0" anchor="t">
              <a:spAutoFit/>
            </a:bodyPr>
            <a:lstStyle/>
            <a:p>
              <a:pPr algn="just">
                <a:lnSpc>
                  <a:spcPts val="6025"/>
                </a:lnSpc>
              </a:pPr>
              <a:r>
                <a:rPr lang="en-US" sz="4366" spc="4" dirty="0">
                  <a:solidFill>
                    <a:srgbClr val="000000"/>
                  </a:solidFill>
                  <a:latin typeface="Bookmania"/>
                  <a:ea typeface="Bookmania"/>
                  <a:cs typeface="Bookmania"/>
                  <a:sym typeface="Bookmania"/>
                </a:rPr>
                <a:t>     </a:t>
              </a:r>
              <a:r>
                <a:rPr lang="en-US" sz="4366" spc="4" dirty="0" err="1">
                  <a:solidFill>
                    <a:srgbClr val="000000"/>
                  </a:solidFill>
                  <a:latin typeface="Bookmania"/>
                  <a:ea typeface="Bookmania"/>
                  <a:cs typeface="Bookmania"/>
                  <a:sym typeface="Bookmania"/>
                </a:rPr>
                <a:t>omplete</a:t>
              </a:r>
              <a:r>
                <a:rPr lang="en-US" sz="4366" spc="4" dirty="0">
                  <a:solidFill>
                    <a:srgbClr val="000000"/>
                  </a:solidFill>
                  <a:latin typeface="Bookmania"/>
                  <a:ea typeface="Bookmania"/>
                  <a:cs typeface="Bookmania"/>
                  <a:sym typeface="Bookmania"/>
                </a:rPr>
                <a:t> the statement:</a:t>
              </a:r>
            </a:p>
          </p:txBody>
        </p:sp>
        <p:sp>
          <p:nvSpPr>
            <p:cNvPr id="21" name="TextBox 21"/>
            <p:cNvSpPr txBox="1"/>
            <p:nvPr/>
          </p:nvSpPr>
          <p:spPr>
            <a:xfrm>
              <a:off x="0" y="-247650"/>
              <a:ext cx="3051153" cy="2918941"/>
            </a:xfrm>
            <a:prstGeom prst="rect">
              <a:avLst/>
            </a:prstGeom>
          </p:spPr>
          <p:txBody>
            <a:bodyPr lIns="0" tIns="0" rIns="0" bIns="0" rtlCol="0" anchor="t">
              <a:spAutoFit/>
            </a:bodyPr>
            <a:lstStyle/>
            <a:p>
              <a:pPr algn="ctr">
                <a:lnSpc>
                  <a:spcPts val="18467"/>
                </a:lnSpc>
              </a:pPr>
              <a:r>
                <a:rPr lang="en-US" sz="13191">
                  <a:solidFill>
                    <a:srgbClr val="000000"/>
                  </a:solidFill>
                  <a:latin typeface="EFCO Brookshire"/>
                  <a:ea typeface="EFCO Brookshire"/>
                  <a:cs typeface="EFCO Brookshire"/>
                  <a:sym typeface="EFCO Brookshire"/>
                </a:rPr>
                <a:t>C</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a:extLst>
            <a:ext uri="{FF2B5EF4-FFF2-40B4-BE49-F238E27FC236}">
              <a16:creationId xmlns:a16="http://schemas.microsoft.com/office/drawing/2014/main" id="{CAD2CEE6-49D9-4D74-219F-4EA2802D361C}"/>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AAF01E4-45AE-508E-D4E1-4BAAC20320FF}"/>
              </a:ext>
            </a:extLst>
          </p:cNvPr>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2"/>
                </a:ext>
              </a:extLst>
            </a:blip>
            <a:stretch>
              <a:fillRect/>
            </a:stretch>
          </a:blipFill>
        </p:spPr>
      </p:sp>
      <p:sp>
        <p:nvSpPr>
          <p:cNvPr id="4" name="Freeform 4">
            <a:extLst>
              <a:ext uri="{FF2B5EF4-FFF2-40B4-BE49-F238E27FC236}">
                <a16:creationId xmlns:a16="http://schemas.microsoft.com/office/drawing/2014/main" id="{E34226D8-08A0-3844-FF6F-A1522D2CF7C9}"/>
              </a:ext>
            </a:extLst>
          </p:cNvPr>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3">
              <a:alphaModFix amt="74000"/>
            </a:blip>
            <a:stretch>
              <a:fillRect/>
            </a:stretch>
          </a:blipFill>
        </p:spPr>
      </p:sp>
      <p:sp>
        <p:nvSpPr>
          <p:cNvPr id="5" name="Freeform 5">
            <a:extLst>
              <a:ext uri="{FF2B5EF4-FFF2-40B4-BE49-F238E27FC236}">
                <a16:creationId xmlns:a16="http://schemas.microsoft.com/office/drawing/2014/main" id="{F421946A-F74E-CC72-E3B0-18BBE6943E04}"/>
              </a:ext>
            </a:extLst>
          </p:cNvPr>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4">
              <a:duotone>
                <a:schemeClr val="bg2">
                  <a:shade val="45000"/>
                  <a:satMod val="135000"/>
                </a:schemeClr>
                <a:prstClr val="white"/>
              </a:duotone>
            </a:blip>
            <a:stretch>
              <a:fillRect/>
            </a:stretch>
          </a:blipFill>
        </p:spPr>
      </p:sp>
      <p:sp>
        <p:nvSpPr>
          <p:cNvPr id="6" name="Freeform 6">
            <a:extLst>
              <a:ext uri="{FF2B5EF4-FFF2-40B4-BE49-F238E27FC236}">
                <a16:creationId xmlns:a16="http://schemas.microsoft.com/office/drawing/2014/main" id="{E50EE3BF-8386-2512-4FDF-EAC656FB8CD8}"/>
              </a:ext>
            </a:extLst>
          </p:cNvPr>
          <p:cNvSpPr/>
          <p:nvPr/>
        </p:nvSpPr>
        <p:spPr>
          <a:xfrm>
            <a:off x="-605148" y="-265153"/>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5">
              <a:alphaModFix amt="69000"/>
            </a:blip>
            <a:stretch>
              <a:fillRect t="-30346" b="-30346"/>
            </a:stretch>
          </a:blipFill>
        </p:spPr>
      </p:sp>
      <p:sp>
        <p:nvSpPr>
          <p:cNvPr id="7" name="Freeform 7">
            <a:extLst>
              <a:ext uri="{FF2B5EF4-FFF2-40B4-BE49-F238E27FC236}">
                <a16:creationId xmlns:a16="http://schemas.microsoft.com/office/drawing/2014/main" id="{5DECCCCE-DC11-E6F6-29CB-46DC30846009}"/>
              </a:ext>
            </a:extLst>
          </p:cNvPr>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2"/>
                </a:ext>
              </a:extLst>
            </a:blip>
            <a:stretch>
              <a:fillRect/>
            </a:stretch>
          </a:blipFill>
        </p:spPr>
      </p:sp>
      <p:sp>
        <p:nvSpPr>
          <p:cNvPr id="8" name="Freeform 8">
            <a:extLst>
              <a:ext uri="{FF2B5EF4-FFF2-40B4-BE49-F238E27FC236}">
                <a16:creationId xmlns:a16="http://schemas.microsoft.com/office/drawing/2014/main" id="{C1F37770-FDFF-51AD-EF45-9AA789ED3173}"/>
              </a:ext>
            </a:extLst>
          </p:cNvPr>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2"/>
                </a:ext>
              </a:extLst>
            </a:blip>
            <a:stretch>
              <a:fillRect/>
            </a:stretch>
          </a:blipFill>
          <a:ln cap="sq">
            <a:noFill/>
            <a:prstDash val="solid"/>
            <a:miter/>
          </a:ln>
        </p:spPr>
      </p:sp>
      <p:sp>
        <p:nvSpPr>
          <p:cNvPr id="9" name="Freeform 9">
            <a:extLst>
              <a:ext uri="{FF2B5EF4-FFF2-40B4-BE49-F238E27FC236}">
                <a16:creationId xmlns:a16="http://schemas.microsoft.com/office/drawing/2014/main" id="{26A2A60E-503F-18F7-21D7-E4BB229B8848}"/>
              </a:ext>
            </a:extLst>
          </p:cNvPr>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6"/>
            <a:stretch>
              <a:fillRect/>
            </a:stretch>
          </a:blipFill>
        </p:spPr>
      </p:sp>
      <p:sp>
        <p:nvSpPr>
          <p:cNvPr id="10" name="Freeform 10">
            <a:extLst>
              <a:ext uri="{FF2B5EF4-FFF2-40B4-BE49-F238E27FC236}">
                <a16:creationId xmlns:a16="http://schemas.microsoft.com/office/drawing/2014/main" id="{22E1F6F5-86F5-AD9B-7763-1122BBB63A51}"/>
              </a:ext>
            </a:extLst>
          </p:cNvPr>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6"/>
            <a:stretch>
              <a:fillRect/>
            </a:stretch>
          </a:blipFill>
        </p:spPr>
      </p:sp>
      <p:sp>
        <p:nvSpPr>
          <p:cNvPr id="11" name="Freeform 11">
            <a:extLst>
              <a:ext uri="{FF2B5EF4-FFF2-40B4-BE49-F238E27FC236}">
                <a16:creationId xmlns:a16="http://schemas.microsoft.com/office/drawing/2014/main" id="{CBC672EF-FFD7-C4DE-72B7-5539F7DAEC3E}"/>
              </a:ext>
            </a:extLst>
          </p:cNvPr>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2" name="Freeform 12">
            <a:extLst>
              <a:ext uri="{FF2B5EF4-FFF2-40B4-BE49-F238E27FC236}">
                <a16:creationId xmlns:a16="http://schemas.microsoft.com/office/drawing/2014/main" id="{2DE674A4-1A0B-06FA-1F46-BDC51BE1EDAB}"/>
              </a:ext>
            </a:extLst>
          </p:cNvPr>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3" name="Freeform 13">
            <a:extLst>
              <a:ext uri="{FF2B5EF4-FFF2-40B4-BE49-F238E27FC236}">
                <a16:creationId xmlns:a16="http://schemas.microsoft.com/office/drawing/2014/main" id="{580AD12E-692F-C39F-A68E-47645E8815A1}"/>
              </a:ext>
            </a:extLst>
          </p:cNvPr>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4" name="Freeform 14">
            <a:extLst>
              <a:ext uri="{FF2B5EF4-FFF2-40B4-BE49-F238E27FC236}">
                <a16:creationId xmlns:a16="http://schemas.microsoft.com/office/drawing/2014/main" id="{DCCC5FBC-FA17-8CF2-26C9-A030239DF1ED}"/>
              </a:ext>
            </a:extLst>
          </p:cNvPr>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7">
              <a:alphaModFix amt="62000"/>
            </a:blip>
            <a:stretch>
              <a:fillRect/>
            </a:stretch>
          </a:blipFill>
        </p:spPr>
      </p:sp>
      <p:sp>
        <p:nvSpPr>
          <p:cNvPr id="15" name="Freeform 15">
            <a:extLst>
              <a:ext uri="{FF2B5EF4-FFF2-40B4-BE49-F238E27FC236}">
                <a16:creationId xmlns:a16="http://schemas.microsoft.com/office/drawing/2014/main" id="{8517FB18-6B07-8F22-1BEF-E375E865E3CD}"/>
              </a:ext>
            </a:extLst>
          </p:cNvPr>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6" name="Freeform 16">
            <a:extLst>
              <a:ext uri="{FF2B5EF4-FFF2-40B4-BE49-F238E27FC236}">
                <a16:creationId xmlns:a16="http://schemas.microsoft.com/office/drawing/2014/main" id="{9726A3E3-D713-9370-DEC8-4BA6AE7BFCC2}"/>
              </a:ext>
            </a:extLst>
          </p:cNvPr>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7" name="Freeform 17">
            <a:extLst>
              <a:ext uri="{FF2B5EF4-FFF2-40B4-BE49-F238E27FC236}">
                <a16:creationId xmlns:a16="http://schemas.microsoft.com/office/drawing/2014/main" id="{7C448212-A50D-BF08-FE96-F3D7883C062C}"/>
              </a:ext>
            </a:extLst>
          </p:cNvPr>
          <p:cNvSpPr/>
          <p:nvPr/>
        </p:nvSpPr>
        <p:spPr>
          <a:xfrm>
            <a:off x="-2664508" y="-178428"/>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4">
              <a:duotone>
                <a:schemeClr val="bg2">
                  <a:shade val="45000"/>
                  <a:satMod val="135000"/>
                </a:schemeClr>
                <a:prstClr val="white"/>
              </a:duotone>
            </a:blip>
            <a:stretch>
              <a:fillRect/>
            </a:stretch>
          </a:blipFill>
        </p:spPr>
      </p:sp>
      <p:grpSp>
        <p:nvGrpSpPr>
          <p:cNvPr id="18" name="Group 18">
            <a:extLst>
              <a:ext uri="{FF2B5EF4-FFF2-40B4-BE49-F238E27FC236}">
                <a16:creationId xmlns:a16="http://schemas.microsoft.com/office/drawing/2014/main" id="{574C80BB-D2D8-6C2B-F125-7988A5192624}"/>
              </a:ext>
            </a:extLst>
          </p:cNvPr>
          <p:cNvGrpSpPr/>
          <p:nvPr/>
        </p:nvGrpSpPr>
        <p:grpSpPr>
          <a:xfrm>
            <a:off x="396128" y="-83946"/>
            <a:ext cx="16159325" cy="3370556"/>
            <a:chOff x="-901891" y="-104775"/>
            <a:chExt cx="21545765" cy="4494075"/>
          </a:xfrm>
        </p:grpSpPr>
        <p:sp>
          <p:nvSpPr>
            <p:cNvPr id="19" name="TextBox 19">
              <a:extLst>
                <a:ext uri="{FF2B5EF4-FFF2-40B4-BE49-F238E27FC236}">
                  <a16:creationId xmlns:a16="http://schemas.microsoft.com/office/drawing/2014/main" id="{3017B9FA-6F7C-A5F0-6C96-FFBCFEF25605}"/>
                </a:ext>
              </a:extLst>
            </p:cNvPr>
            <p:cNvSpPr txBox="1"/>
            <p:nvPr/>
          </p:nvSpPr>
          <p:spPr>
            <a:xfrm>
              <a:off x="863072" y="-104775"/>
              <a:ext cx="2297414" cy="3833900"/>
            </a:xfrm>
            <a:prstGeom prst="rect">
              <a:avLst/>
            </a:prstGeom>
          </p:spPr>
          <p:txBody>
            <a:bodyPr lIns="0" tIns="0" rIns="0" bIns="0" rtlCol="0" anchor="t">
              <a:spAutoFit/>
            </a:bodyPr>
            <a:lstStyle/>
            <a:p>
              <a:pPr marL="0" lvl="0" indent="0" algn="just">
                <a:lnSpc>
                  <a:spcPts val="23129"/>
                </a:lnSpc>
                <a:spcBef>
                  <a:spcPct val="0"/>
                </a:spcBef>
              </a:pPr>
              <a:r>
                <a:rPr lang="en-US" sz="18356" spc="18" dirty="0">
                  <a:solidFill>
                    <a:schemeClr val="bg1"/>
                  </a:solidFill>
                  <a:effectLst>
                    <a:glow rad="228600">
                      <a:schemeClr val="accent1">
                        <a:satMod val="175000"/>
                        <a:alpha val="40000"/>
                      </a:schemeClr>
                    </a:glow>
                  </a:effectLst>
                  <a:latin typeface="EFCO Brookshire"/>
                  <a:ea typeface="EFCO Brookshire"/>
                  <a:cs typeface="EFCO Brookshire"/>
                  <a:sym typeface="EFCO Brookshire"/>
                </a:rPr>
                <a:t>O</a:t>
              </a:r>
            </a:p>
          </p:txBody>
        </p:sp>
        <p:sp>
          <p:nvSpPr>
            <p:cNvPr id="20" name="TextBox 20">
              <a:extLst>
                <a:ext uri="{FF2B5EF4-FFF2-40B4-BE49-F238E27FC236}">
                  <a16:creationId xmlns:a16="http://schemas.microsoft.com/office/drawing/2014/main" id="{61065D11-23A6-BDC5-DA4E-E152BEE0172E}"/>
                </a:ext>
              </a:extLst>
            </p:cNvPr>
            <p:cNvSpPr txBox="1"/>
            <p:nvPr/>
          </p:nvSpPr>
          <p:spPr>
            <a:xfrm>
              <a:off x="2707944" y="1249814"/>
              <a:ext cx="8275718" cy="2479311"/>
            </a:xfrm>
            <a:prstGeom prst="rect">
              <a:avLst/>
            </a:prstGeom>
          </p:spPr>
          <p:txBody>
            <a:bodyPr wrap="square" lIns="0" tIns="0" rIns="0" bIns="0" rtlCol="0" anchor="t">
              <a:spAutoFit/>
            </a:bodyPr>
            <a:lstStyle/>
            <a:p>
              <a:pPr marL="0" lvl="0" indent="0" algn="just">
                <a:lnSpc>
                  <a:spcPts val="14484"/>
                </a:lnSpc>
                <a:spcBef>
                  <a:spcPct val="0"/>
                </a:spcBef>
              </a:pPr>
              <a:r>
                <a:rPr lang="en-US" sz="11495" spc="11" dirty="0" err="1">
                  <a:solidFill>
                    <a:schemeClr val="bg1"/>
                  </a:solidFill>
                  <a:effectLst>
                    <a:glow rad="228600">
                      <a:schemeClr val="accent1">
                        <a:satMod val="175000"/>
                        <a:alpha val="40000"/>
                      </a:schemeClr>
                    </a:glow>
                  </a:effectLst>
                  <a:latin typeface="Bookmania"/>
                  <a:ea typeface="Bookmania"/>
                  <a:cs typeface="Bookmania"/>
                  <a:sym typeface="Bookmania"/>
                </a:rPr>
                <a:t>bjectives</a:t>
              </a:r>
              <a:endParaRPr lang="en-US" sz="11495" spc="11" dirty="0">
                <a:solidFill>
                  <a:schemeClr val="bg1"/>
                </a:solidFill>
                <a:effectLst>
                  <a:glow rad="228600">
                    <a:schemeClr val="accent1">
                      <a:satMod val="175000"/>
                      <a:alpha val="40000"/>
                    </a:schemeClr>
                  </a:glow>
                </a:effectLst>
                <a:latin typeface="Bookmania"/>
                <a:ea typeface="Bookmania"/>
                <a:cs typeface="Bookmania"/>
                <a:sym typeface="Bookmania"/>
              </a:endParaRPr>
            </a:p>
          </p:txBody>
        </p:sp>
        <p:sp>
          <p:nvSpPr>
            <p:cNvPr id="21" name="TextBox 21">
              <a:extLst>
                <a:ext uri="{FF2B5EF4-FFF2-40B4-BE49-F238E27FC236}">
                  <a16:creationId xmlns:a16="http://schemas.microsoft.com/office/drawing/2014/main" id="{CE854F07-BB0B-8589-D632-CEE6108A25BE}"/>
                </a:ext>
              </a:extLst>
            </p:cNvPr>
            <p:cNvSpPr txBox="1"/>
            <p:nvPr/>
          </p:nvSpPr>
          <p:spPr>
            <a:xfrm>
              <a:off x="-901891" y="3142805"/>
              <a:ext cx="21545765" cy="1246495"/>
            </a:xfrm>
            <a:prstGeom prst="rect">
              <a:avLst/>
            </a:prstGeom>
          </p:spPr>
          <p:txBody>
            <a:bodyPr wrap="square" lIns="0" tIns="0" rIns="0" bIns="0" rtlCol="0" anchor="t">
              <a:spAutoFit/>
            </a:bodyPr>
            <a:lstStyle/>
            <a:p>
              <a:pPr marL="0" lvl="0" indent="0" algn="just">
                <a:lnSpc>
                  <a:spcPts val="7781"/>
                </a:lnSpc>
                <a:spcBef>
                  <a:spcPct val="0"/>
                </a:spcBef>
              </a:pPr>
              <a:r>
                <a:rPr lang="en-US" sz="4400" spc="6" dirty="0">
                  <a:solidFill>
                    <a:srgbClr val="000000"/>
                  </a:solidFill>
                  <a:latin typeface="Bookmania"/>
                  <a:ea typeface="Bookmania"/>
                  <a:cs typeface="Bookmania"/>
                  <a:sym typeface="Bookmania"/>
                </a:rPr>
                <a:t>At the end of the discussion, learners are expected to:</a:t>
              </a:r>
            </a:p>
          </p:txBody>
        </p:sp>
      </p:grpSp>
      <p:sp>
        <p:nvSpPr>
          <p:cNvPr id="22" name="TextBox 22">
            <a:extLst>
              <a:ext uri="{FF2B5EF4-FFF2-40B4-BE49-F238E27FC236}">
                <a16:creationId xmlns:a16="http://schemas.microsoft.com/office/drawing/2014/main" id="{34A47118-5456-0FB2-8112-167891FD525F}"/>
              </a:ext>
            </a:extLst>
          </p:cNvPr>
          <p:cNvSpPr txBox="1"/>
          <p:nvPr/>
        </p:nvSpPr>
        <p:spPr>
          <a:xfrm>
            <a:off x="433749" y="3322208"/>
            <a:ext cx="15849600" cy="6998711"/>
          </a:xfrm>
          <a:prstGeom prst="rect">
            <a:avLst/>
          </a:prstGeom>
        </p:spPr>
        <p:txBody>
          <a:bodyPr wrap="square" lIns="0" tIns="0" rIns="0" bIns="0" rtlCol="0" anchor="t">
            <a:spAutoFit/>
          </a:bodyPr>
          <a:lstStyle/>
          <a:p>
            <a:pPr marL="1216485" lvl="1" indent="-742950" algn="just">
              <a:lnSpc>
                <a:spcPts val="6053"/>
              </a:lnSpc>
              <a:spcBef>
                <a:spcPct val="0"/>
              </a:spcBef>
              <a:buFont typeface="+mj-lt"/>
              <a:buAutoNum type="alphaLcPeriod"/>
            </a:pPr>
            <a:r>
              <a:rPr lang="en-US" sz="4000" u="none" strike="noStrike" spc="4" dirty="0">
                <a:solidFill>
                  <a:srgbClr val="000000"/>
                </a:solidFill>
                <a:latin typeface="Bookmania"/>
                <a:ea typeface="Bookmania"/>
                <a:cs typeface="Bookmania"/>
                <a:sym typeface="Bookmania"/>
              </a:rPr>
              <a:t>Explain how symbols, characters, and events in the short story, “The Flowers of May,” contributed to its themes;</a:t>
            </a:r>
          </a:p>
          <a:p>
            <a:pPr marL="1216485" lvl="1" indent="-742950" algn="just">
              <a:lnSpc>
                <a:spcPts val="6053"/>
              </a:lnSpc>
              <a:spcBef>
                <a:spcPct val="0"/>
              </a:spcBef>
              <a:buFont typeface="+mj-lt"/>
              <a:buAutoNum type="alphaLcPeriod"/>
            </a:pPr>
            <a:r>
              <a:rPr lang="en-US" sz="4000" u="none" strike="noStrike" spc="4" dirty="0">
                <a:solidFill>
                  <a:srgbClr val="000000"/>
                </a:solidFill>
                <a:latin typeface="Bookmania"/>
                <a:ea typeface="Bookmania"/>
                <a:cs typeface="Bookmania"/>
                <a:sym typeface="Bookmania"/>
              </a:rPr>
              <a:t>Express meaningful interpretations and personal reflections on textual details and symbols presented in the story;</a:t>
            </a:r>
          </a:p>
          <a:p>
            <a:pPr marL="1216485" lvl="1" indent="-742950" algn="just">
              <a:lnSpc>
                <a:spcPts val="6053"/>
              </a:lnSpc>
              <a:spcBef>
                <a:spcPct val="0"/>
              </a:spcBef>
              <a:buFont typeface="+mj-lt"/>
              <a:buAutoNum type="alphaLcPeriod"/>
            </a:pPr>
            <a:r>
              <a:rPr lang="en-US" sz="4000" spc="4" dirty="0">
                <a:solidFill>
                  <a:srgbClr val="000000"/>
                </a:solidFill>
                <a:latin typeface="Bookmania"/>
                <a:ea typeface="Bookmania"/>
                <a:cs typeface="Bookmania"/>
                <a:sym typeface="Bookmania"/>
              </a:rPr>
              <a:t>Demonstrate sensitivity toward the emotional struggles and sacrifices </a:t>
            </a:r>
            <a:r>
              <a:rPr lang="en-US" sz="4000" spc="4">
                <a:solidFill>
                  <a:srgbClr val="000000"/>
                </a:solidFill>
                <a:latin typeface="Bookmania"/>
                <a:ea typeface="Bookmania"/>
                <a:cs typeface="Bookmania"/>
                <a:sym typeface="Bookmania"/>
              </a:rPr>
              <a:t>experienced by characters</a:t>
            </a:r>
            <a:r>
              <a:rPr lang="en-US" sz="4000" spc="4" dirty="0">
                <a:solidFill>
                  <a:srgbClr val="000000"/>
                </a:solidFill>
                <a:latin typeface="Bookmania"/>
                <a:ea typeface="Bookmania"/>
                <a:cs typeface="Bookmania"/>
                <a:sym typeface="Bookmania"/>
              </a:rPr>
              <a:t>; and</a:t>
            </a:r>
          </a:p>
          <a:p>
            <a:pPr marL="1216485" lvl="1" indent="-742950" algn="just">
              <a:lnSpc>
                <a:spcPts val="6053"/>
              </a:lnSpc>
              <a:spcBef>
                <a:spcPct val="0"/>
              </a:spcBef>
              <a:buFont typeface="+mj-lt"/>
              <a:buAutoNum type="alphaLcPeriod"/>
            </a:pPr>
            <a:r>
              <a:rPr lang="en-US" sz="4000" spc="4" dirty="0">
                <a:solidFill>
                  <a:srgbClr val="000000"/>
                </a:solidFill>
                <a:latin typeface="Bookmania"/>
                <a:ea typeface="Bookmania"/>
                <a:cs typeface="Bookmania"/>
                <a:sym typeface="Bookmania"/>
              </a:rPr>
              <a:t>Observe how </a:t>
            </a:r>
            <a:r>
              <a:rPr lang="en-US" sz="4000" spc="4" dirty="0" err="1">
                <a:solidFill>
                  <a:srgbClr val="000000"/>
                </a:solidFill>
                <a:latin typeface="Bookmania"/>
                <a:ea typeface="Bookmania"/>
                <a:cs typeface="Bookmania"/>
                <a:sym typeface="Bookmania"/>
              </a:rPr>
              <a:t>Arcellana’s</a:t>
            </a:r>
            <a:r>
              <a:rPr lang="en-US" sz="4000" spc="4" dirty="0">
                <a:solidFill>
                  <a:srgbClr val="000000"/>
                </a:solidFill>
                <a:latin typeface="Bookmania"/>
                <a:ea typeface="Bookmania"/>
                <a:cs typeface="Bookmania"/>
                <a:sym typeface="Bookmania"/>
              </a:rPr>
              <a:t> portrayal of Filipino experiences, family relationships, and enduring love reflects important human values and realities.</a:t>
            </a:r>
            <a:endParaRPr lang="en-US" sz="4000" u="none" strike="noStrike" spc="4" dirty="0">
              <a:solidFill>
                <a:srgbClr val="000000"/>
              </a:solidFill>
              <a:latin typeface="Bookmania"/>
              <a:ea typeface="Bookmania"/>
              <a:cs typeface="Bookmania"/>
              <a:sym typeface="Bookmania"/>
            </a:endParaRPr>
          </a:p>
        </p:txBody>
      </p:sp>
    </p:spTree>
    <p:extLst>
      <p:ext uri="{BB962C8B-B14F-4D97-AF65-F5344CB8AC3E}">
        <p14:creationId xmlns:p14="http://schemas.microsoft.com/office/powerpoint/2010/main" val="179170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5">
              <a:alphaModFix amt="69000"/>
            </a:blip>
            <a:stretch>
              <a:fillRect t="-30346" b="-30346"/>
            </a:stretch>
          </a:blipFill>
        </p:spPr>
      </p:sp>
      <p:sp>
        <p:nvSpPr>
          <p:cNvPr id="6" name="Freeform 6"/>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6"/>
            <a:stretch>
              <a:fillRect/>
            </a:stretch>
          </a:blipFill>
        </p:spPr>
      </p:sp>
      <p:sp>
        <p:nvSpPr>
          <p:cNvPr id="9" name="Freeform 9"/>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6"/>
            <a:stretch>
              <a:fillRect/>
            </a:stretch>
          </a:blipFill>
        </p:spPr>
      </p:sp>
      <p:sp>
        <p:nvSpPr>
          <p:cNvPr id="10" name="Freeform 10"/>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1" name="Freeform 11"/>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2" name="Freeform 12"/>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3" name="Freeform 13"/>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7">
              <a:alphaModFix amt="62000"/>
            </a:blip>
            <a:stretch>
              <a:fillRect/>
            </a:stretch>
          </a:blipFill>
        </p:spPr>
      </p:sp>
      <p:sp>
        <p:nvSpPr>
          <p:cNvPr id="14" name="TextBox 14"/>
          <p:cNvSpPr txBox="1"/>
          <p:nvPr/>
        </p:nvSpPr>
        <p:spPr>
          <a:xfrm>
            <a:off x="2624185" y="1384844"/>
            <a:ext cx="13969919" cy="7488738"/>
          </a:xfrm>
          <a:prstGeom prst="rect">
            <a:avLst/>
          </a:prstGeom>
        </p:spPr>
        <p:txBody>
          <a:bodyPr lIns="0" tIns="0" rIns="0" bIns="0" rtlCol="0" anchor="t">
            <a:spAutoFit/>
          </a:bodyPr>
          <a:lstStyle/>
          <a:p>
            <a:pPr algn="just">
              <a:lnSpc>
                <a:spcPts val="5427"/>
              </a:lnSpc>
            </a:pPr>
            <a:endParaRPr dirty="0"/>
          </a:p>
          <a:p>
            <a:pPr marL="0" lvl="0" indent="0" algn="just">
              <a:lnSpc>
                <a:spcPts val="5427"/>
              </a:lnSpc>
              <a:spcBef>
                <a:spcPct val="0"/>
              </a:spcBef>
            </a:pPr>
            <a:r>
              <a:rPr lang="en-US" sz="4307" u="none" strike="noStrike" spc="4" dirty="0">
                <a:solidFill>
                  <a:srgbClr val="000000"/>
                </a:solidFill>
                <a:latin typeface="Bookmania"/>
                <a:ea typeface="Bookmania"/>
                <a:cs typeface="Bookmania"/>
                <a:sym typeface="Bookmania"/>
              </a:rPr>
              <a:t> It is surely not anything like what it is to my brother, Narciso, who has become a Catholic priest. And it can not be like what it is to my sisters, every single one of the seven of them, the living and the dead Victoria. It is certainly not anything like what it was to the dead Victoria. It is not anything like what my brothers know; I can't imagine </a:t>
            </a:r>
            <a:r>
              <a:rPr lang="en-US" sz="4307" u="none" strike="noStrike" spc="4" dirty="0" err="1">
                <a:solidFill>
                  <a:srgbClr val="000000"/>
                </a:solidFill>
                <a:latin typeface="Bookmania"/>
                <a:ea typeface="Bookmania"/>
                <a:cs typeface="Bookmania"/>
                <a:sym typeface="Bookmania"/>
              </a:rPr>
              <a:t>Juaning</a:t>
            </a:r>
            <a:r>
              <a:rPr lang="en-US" sz="4307" u="none" strike="noStrike" spc="4" dirty="0">
                <a:solidFill>
                  <a:srgbClr val="000000"/>
                </a:solidFill>
                <a:latin typeface="Bookmania"/>
                <a:ea typeface="Bookmania"/>
                <a:cs typeface="Bookmania"/>
                <a:sym typeface="Bookmania"/>
              </a:rPr>
              <a:t> doing it; I can't think of </a:t>
            </a:r>
            <a:r>
              <a:rPr lang="en-US" sz="4307" u="none" strike="noStrike" spc="4" dirty="0" err="1">
                <a:solidFill>
                  <a:srgbClr val="000000"/>
                </a:solidFill>
                <a:latin typeface="Bookmania"/>
                <a:ea typeface="Bookmania"/>
                <a:cs typeface="Bookmania"/>
                <a:sym typeface="Bookmania"/>
              </a:rPr>
              <a:t>Peping</a:t>
            </a:r>
            <a:r>
              <a:rPr lang="en-US" sz="4307" u="none" strike="noStrike" spc="4" dirty="0">
                <a:solidFill>
                  <a:srgbClr val="000000"/>
                </a:solidFill>
                <a:latin typeface="Bookmania"/>
                <a:ea typeface="Bookmania"/>
                <a:cs typeface="Bookmania"/>
                <a:sym typeface="Bookmania"/>
              </a:rPr>
              <a:t> doing it either, Ting who is going to medical school would-but it would not be at all the same thing; and Toni? Toni who is going to intermediate school? Perhaps Toni.</a:t>
            </a:r>
          </a:p>
        </p:txBody>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5">
              <a:alphaModFix amt="69000"/>
            </a:blip>
            <a:stretch>
              <a:fillRect t="-30346" b="-30346"/>
            </a:stretch>
          </a:blipFill>
        </p:spPr>
      </p:sp>
      <p:sp>
        <p:nvSpPr>
          <p:cNvPr id="6" name="Freeform 6"/>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6"/>
            <a:stretch>
              <a:fillRect/>
            </a:stretch>
          </a:blipFill>
        </p:spPr>
      </p:sp>
      <p:sp>
        <p:nvSpPr>
          <p:cNvPr id="9" name="Freeform 9"/>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6"/>
            <a:stretch>
              <a:fillRect/>
            </a:stretch>
          </a:blipFill>
        </p:spPr>
      </p:sp>
      <p:sp>
        <p:nvSpPr>
          <p:cNvPr id="10" name="Freeform 10"/>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1" name="Freeform 11"/>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2" name="Freeform 12"/>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3" name="Freeform 13"/>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7">
              <a:alphaModFix amt="62000"/>
            </a:blip>
            <a:stretch>
              <a:fillRect/>
            </a:stretch>
          </a:blipFill>
        </p:spPr>
      </p:sp>
      <p:sp>
        <p:nvSpPr>
          <p:cNvPr id="14" name="Freeform 14"/>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5" name="Freeform 15"/>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6" name="TextBox 16"/>
          <p:cNvSpPr txBox="1"/>
          <p:nvPr/>
        </p:nvSpPr>
        <p:spPr>
          <a:xfrm>
            <a:off x="2624185" y="1787794"/>
            <a:ext cx="13969919" cy="5821780"/>
          </a:xfrm>
          <a:prstGeom prst="rect">
            <a:avLst/>
          </a:prstGeom>
        </p:spPr>
        <p:txBody>
          <a:bodyPr lIns="0" tIns="0" rIns="0" bIns="0" rtlCol="0" anchor="t">
            <a:spAutoFit/>
          </a:bodyPr>
          <a:lstStyle/>
          <a:p>
            <a:pPr marL="0" lvl="0" indent="0" algn="just">
              <a:lnSpc>
                <a:spcPts val="7755"/>
              </a:lnSpc>
              <a:spcBef>
                <a:spcPct val="0"/>
              </a:spcBef>
            </a:pPr>
            <a:r>
              <a:rPr lang="en-US" sz="6155" u="none" strike="noStrike" spc="6" dirty="0">
                <a:solidFill>
                  <a:srgbClr val="000000"/>
                </a:solidFill>
                <a:latin typeface="Bookmania"/>
                <a:ea typeface="Bookmania"/>
                <a:cs typeface="Bookmania"/>
                <a:sym typeface="Bookmania"/>
              </a:rPr>
              <a:t> And I don't know that it is anything like what Father might have known when he was living; and Mother only does Father's wish. Father might have known it; if he did, it was surely before Victoria died-not after, hardly after.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698880" y="1335483"/>
            <a:ext cx="4155948" cy="8229600"/>
          </a:xfrm>
          <a:custGeom>
            <a:avLst/>
            <a:gdLst/>
            <a:ahLst/>
            <a:cxnLst/>
            <a:rect l="l" t="t" r="r" b="b"/>
            <a:pathLst>
              <a:path w="4155948" h="8229600">
                <a:moveTo>
                  <a:pt x="0" y="0"/>
                </a:moveTo>
                <a:lnTo>
                  <a:pt x="4155948" y="0"/>
                </a:lnTo>
                <a:lnTo>
                  <a:pt x="4155948" y="8229600"/>
                </a:lnTo>
                <a:lnTo>
                  <a:pt x="0" y="8229600"/>
                </a:lnTo>
                <a:lnTo>
                  <a:pt x="0" y="0"/>
                </a:lnTo>
                <a:close/>
              </a:path>
            </a:pathLst>
          </a:custGeom>
          <a:blipFill>
            <a:blip r:embed="rId9"/>
            <a:stretch>
              <a:fillRect/>
            </a:stretch>
          </a:blipFill>
          <a:ln cap="sq">
            <a:noFill/>
            <a:prstDash val="solid"/>
            <a:miter/>
          </a:ln>
        </p:spPr>
      </p:sp>
      <p:sp>
        <p:nvSpPr>
          <p:cNvPr id="16" name="TextBox 16"/>
          <p:cNvSpPr txBox="1"/>
          <p:nvPr/>
        </p:nvSpPr>
        <p:spPr>
          <a:xfrm>
            <a:off x="3351450" y="7253724"/>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10 points</a:t>
            </a:r>
          </a:p>
        </p:txBody>
      </p:sp>
      <p:sp>
        <p:nvSpPr>
          <p:cNvPr id="17" name="TextBox 17"/>
          <p:cNvSpPr txBox="1"/>
          <p:nvPr/>
        </p:nvSpPr>
        <p:spPr>
          <a:xfrm>
            <a:off x="6047373" y="1230708"/>
            <a:ext cx="6217946"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Floral Tableau</a:t>
            </a:r>
          </a:p>
        </p:txBody>
      </p:sp>
      <p:sp>
        <p:nvSpPr>
          <p:cNvPr id="18" name="TextBox 18"/>
          <p:cNvSpPr txBox="1"/>
          <p:nvPr/>
        </p:nvSpPr>
        <p:spPr>
          <a:xfrm>
            <a:off x="5184648" y="3835372"/>
            <a:ext cx="11140989" cy="3324545"/>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ctr">
              <a:lnSpc>
                <a:spcPts val="8842"/>
              </a:lnSpc>
            </a:pPr>
            <a:r>
              <a:rPr lang="en-US" sz="6407" spc="6" dirty="0">
                <a:solidFill>
                  <a:srgbClr val="000000"/>
                </a:solidFill>
                <a:latin typeface="Bookmania"/>
                <a:ea typeface="Bookmania"/>
                <a:cs typeface="Bookmania"/>
                <a:sym typeface="Bookmania"/>
              </a:rPr>
              <a:t>In 20 seconds, create a frozen scene showing one moment from the church celebration.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1237858" y="3667492"/>
            <a:ext cx="3098489" cy="3282762"/>
            <a:chOff x="0" y="0"/>
            <a:chExt cx="4131319" cy="4377016"/>
          </a:xfrm>
        </p:grpSpPr>
        <p:sp>
          <p:nvSpPr>
            <p:cNvPr id="4" name="Freeform 4"/>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5" name="Freeform 5"/>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5216822" y="2567926"/>
            <a:ext cx="3620888" cy="3359940"/>
            <a:chOff x="0" y="0"/>
            <a:chExt cx="4827850" cy="4479920"/>
          </a:xfrm>
        </p:grpSpPr>
        <p:sp>
          <p:nvSpPr>
            <p:cNvPr id="7" name="Freeform 7"/>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5"/>
              <a:stretch>
                <a:fillRect l="-133777" t="-76874" r="-221333" b="-180624"/>
              </a:stretch>
            </a:blipFill>
          </p:spPr>
        </p:sp>
        <p:sp>
          <p:nvSpPr>
            <p:cNvPr id="8" name="Freeform 8"/>
            <p:cNvSpPr/>
            <p:nvPr/>
          </p:nvSpPr>
          <p:spPr>
            <a:xfrm>
              <a:off x="1368103" y="3434098"/>
              <a:ext cx="1045822"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9" name="Group 9"/>
          <p:cNvGrpSpPr/>
          <p:nvPr/>
        </p:nvGrpSpPr>
        <p:grpSpPr>
          <a:xfrm>
            <a:off x="5216822" y="6166283"/>
            <a:ext cx="5308289" cy="3391561"/>
            <a:chOff x="0" y="0"/>
            <a:chExt cx="7077719" cy="4522082"/>
          </a:xfrm>
          <a:effectLst>
            <a:glow rad="406400">
              <a:srgbClr val="FFFF00">
                <a:alpha val="60000"/>
              </a:srgbClr>
            </a:glow>
          </a:effectLst>
        </p:grpSpPr>
        <p:sp>
          <p:nvSpPr>
            <p:cNvPr id="10" name="Freeform 10"/>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7"/>
              <a:stretch>
                <a:fillRect l="-76646" t="-195121" r="-129940" b="-53658"/>
              </a:stretch>
            </a:blipFill>
          </p:spPr>
        </p:sp>
        <p:sp>
          <p:nvSpPr>
            <p:cNvPr id="11" name="Freeform 11"/>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10087977" y="2764313"/>
            <a:ext cx="2345518" cy="3282762"/>
            <a:chOff x="0" y="0"/>
            <a:chExt cx="3859543" cy="5466935"/>
          </a:xfrm>
        </p:grpSpPr>
        <p:sp>
          <p:nvSpPr>
            <p:cNvPr id="13" name="Freeform 13"/>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9"/>
              <a:stretch>
                <a:fillRect l="-333540" t="-64102" r="-202484" b="-129230"/>
              </a:stretch>
            </a:blipFill>
          </p:spPr>
        </p:sp>
        <p:sp>
          <p:nvSpPr>
            <p:cNvPr id="14" name="Freeform 14"/>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sp>
        <p:nvSpPr>
          <p:cNvPr id="15" name="Freeform 15"/>
          <p:cNvSpPr/>
          <p:nvPr/>
        </p:nvSpPr>
        <p:spPr>
          <a:xfrm>
            <a:off x="12958002" y="4721543"/>
            <a:ext cx="650447" cy="650447"/>
          </a:xfrm>
          <a:custGeom>
            <a:avLst/>
            <a:gdLst/>
            <a:ahLst/>
            <a:cxnLst/>
            <a:rect l="l" t="t" r="r" b="b"/>
            <a:pathLst>
              <a:path w="650447" h="650447">
                <a:moveTo>
                  <a:pt x="0" y="0"/>
                </a:moveTo>
                <a:lnTo>
                  <a:pt x="650447" y="0"/>
                </a:lnTo>
                <a:lnTo>
                  <a:pt x="650447" y="650446"/>
                </a:lnTo>
                <a:lnTo>
                  <a:pt x="0" y="650446"/>
                </a:lnTo>
                <a:lnTo>
                  <a:pt x="0" y="0"/>
                </a:lnTo>
                <a:close/>
              </a:path>
            </a:pathLst>
          </a:custGeom>
          <a:blipFill>
            <a:blip>
              <a:extLst>
                <a:ext uri="{96DAC541-7B7A-43D3-8B79-37D633B846F1}">
                  <asvg:svgBlip xmlns:asvg="http://schemas.microsoft.com/office/drawing/2016/SVG/main" r:embed="rId11"/>
                </a:ext>
              </a:extLst>
            </a:blip>
            <a:stretch>
              <a:fillRect/>
            </a:stretch>
          </a:blipFill>
        </p:spPr>
      </p:sp>
      <p:grpSp>
        <p:nvGrpSpPr>
          <p:cNvPr id="16" name="Group 16"/>
          <p:cNvGrpSpPr/>
          <p:nvPr/>
        </p:nvGrpSpPr>
        <p:grpSpPr>
          <a:xfrm>
            <a:off x="12214634" y="5681461"/>
            <a:ext cx="4261667" cy="3576839"/>
            <a:chOff x="0" y="0"/>
            <a:chExt cx="5682223" cy="4769119"/>
          </a:xfrm>
        </p:grpSpPr>
        <p:sp>
          <p:nvSpPr>
            <p:cNvPr id="17" name="Freeform 17"/>
            <p:cNvSpPr/>
            <p:nvPr/>
          </p:nvSpPr>
          <p:spPr>
            <a:xfrm>
              <a:off x="991157" y="0"/>
              <a:ext cx="4691066" cy="4769119"/>
            </a:xfrm>
            <a:custGeom>
              <a:avLst/>
              <a:gdLst/>
              <a:ahLst/>
              <a:cxnLst/>
              <a:rect l="l" t="t" r="r" b="b"/>
              <a:pathLst>
                <a:path w="4691066" h="4769119">
                  <a:moveTo>
                    <a:pt x="0" y="0"/>
                  </a:moveTo>
                  <a:lnTo>
                    <a:pt x="4691066" y="0"/>
                  </a:lnTo>
                  <a:lnTo>
                    <a:pt x="4691066" y="4769119"/>
                  </a:lnTo>
                  <a:lnTo>
                    <a:pt x="0" y="4769119"/>
                  </a:lnTo>
                  <a:lnTo>
                    <a:pt x="0" y="0"/>
                  </a:lnTo>
                  <a:close/>
                </a:path>
              </a:pathLst>
            </a:custGeom>
            <a:blipFill>
              <a:blip r:embed="rId12"/>
              <a:stretch>
                <a:fillRect l="-309316" t="-99082" r="-18012" b="-35779"/>
              </a:stretch>
            </a:blipFill>
          </p:spPr>
        </p:sp>
        <p:sp>
          <p:nvSpPr>
            <p:cNvPr id="18" name="Freeform 18"/>
            <p:cNvSpPr/>
            <p:nvPr/>
          </p:nvSpPr>
          <p:spPr>
            <a:xfrm>
              <a:off x="0" y="3689070"/>
              <a:ext cx="1080049" cy="1080049"/>
            </a:xfrm>
            <a:custGeom>
              <a:avLst/>
              <a:gdLst/>
              <a:ahLst/>
              <a:cxnLst/>
              <a:rect l="l" t="t" r="r" b="b"/>
              <a:pathLst>
                <a:path w="1080049" h="1080049">
                  <a:moveTo>
                    <a:pt x="0" y="0"/>
                  </a:moveTo>
                  <a:lnTo>
                    <a:pt x="1080049" y="0"/>
                  </a:lnTo>
                  <a:lnTo>
                    <a:pt x="1080049" y="1080049"/>
                  </a:lnTo>
                  <a:lnTo>
                    <a:pt x="0" y="1080049"/>
                  </a:lnTo>
                  <a:lnTo>
                    <a:pt x="0" y="0"/>
                  </a:lnTo>
                  <a:close/>
                </a:path>
              </a:pathLst>
            </a:custGeom>
            <a:blipFill>
              <a:blip>
                <a:extLst>
                  <a:ext uri="{96DAC541-7B7A-43D3-8B79-37D633B846F1}">
                    <asvg:svgBlip xmlns:asvg="http://schemas.microsoft.com/office/drawing/2016/SVG/main" r:embed="rId13"/>
                  </a:ext>
                </a:extLst>
              </a:blip>
              <a:stretch>
                <a:fillRect/>
              </a:stretch>
            </a:blipFill>
          </p:spPr>
        </p:sp>
      </p:grpSp>
      <p:sp>
        <p:nvSpPr>
          <p:cNvPr id="19" name="Freeform 19"/>
          <p:cNvSpPr/>
          <p:nvPr/>
        </p:nvSpPr>
        <p:spPr>
          <a:xfrm>
            <a:off x="13006014" y="2525492"/>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4"/>
            <a:stretch>
              <a:fillRect l="-486577" t="-100000" r="-100671" b="-250393"/>
            </a:stretch>
          </a:blipFill>
        </p:spPr>
      </p:sp>
    </p:spTree>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5216822" y="3418815"/>
            <a:ext cx="9608479" cy="6139030"/>
            <a:chOff x="0" y="0"/>
            <a:chExt cx="12811306" cy="8185373"/>
          </a:xfrm>
          <a:effectLst>
            <a:glow rad="571500">
              <a:srgbClr val="FFFF00">
                <a:alpha val="60000"/>
              </a:srgbClr>
            </a:glow>
          </a:effectLst>
        </p:grpSpPr>
        <p:sp>
          <p:nvSpPr>
            <p:cNvPr id="4" name="Freeform 4"/>
            <p:cNvSpPr/>
            <p:nvPr/>
          </p:nvSpPr>
          <p:spPr>
            <a:xfrm>
              <a:off x="0" y="0"/>
              <a:ext cx="12811306" cy="6292341"/>
            </a:xfrm>
            <a:custGeom>
              <a:avLst/>
              <a:gdLst/>
              <a:ahLst/>
              <a:cxnLst/>
              <a:rect l="l" t="t" r="r" b="b"/>
              <a:pathLst>
                <a:path w="12811306" h="6292341">
                  <a:moveTo>
                    <a:pt x="0" y="0"/>
                  </a:moveTo>
                  <a:lnTo>
                    <a:pt x="12811306" y="0"/>
                  </a:lnTo>
                  <a:lnTo>
                    <a:pt x="12811306" y="6292341"/>
                  </a:lnTo>
                  <a:lnTo>
                    <a:pt x="0" y="6292341"/>
                  </a:lnTo>
                  <a:lnTo>
                    <a:pt x="0" y="0"/>
                  </a:lnTo>
                  <a:close/>
                </a:path>
              </a:pathLst>
            </a:custGeom>
            <a:blipFill>
              <a:blip r:embed="rId3"/>
              <a:stretch>
                <a:fillRect l="-76646" t="-195121" r="-129940" b="-53658"/>
              </a:stretch>
            </a:blipFill>
          </p:spPr>
        </p:sp>
        <p:sp>
          <p:nvSpPr>
            <p:cNvPr id="5" name="Freeform 5"/>
            <p:cNvSpPr/>
            <p:nvPr/>
          </p:nvSpPr>
          <p:spPr>
            <a:xfrm>
              <a:off x="5459137" y="6292341"/>
              <a:ext cx="1893032" cy="1893032"/>
            </a:xfrm>
            <a:custGeom>
              <a:avLst/>
              <a:gdLst/>
              <a:ahLst/>
              <a:cxnLst/>
              <a:rect l="l" t="t" r="r" b="b"/>
              <a:pathLst>
                <a:path w="1893032" h="1893032">
                  <a:moveTo>
                    <a:pt x="0" y="0"/>
                  </a:moveTo>
                  <a:lnTo>
                    <a:pt x="1893032" y="0"/>
                  </a:lnTo>
                  <a:lnTo>
                    <a:pt x="1893032" y="1893032"/>
                  </a:lnTo>
                  <a:lnTo>
                    <a:pt x="0" y="1893032"/>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644" b="-76201"/>
            </a:stretch>
          </a:blipFill>
        </p:spPr>
      </p:sp>
      <p:sp>
        <p:nvSpPr>
          <p:cNvPr id="3" name="Freeform 3"/>
          <p:cNvSpPr/>
          <p:nvPr/>
        </p:nvSpPr>
        <p:spPr>
          <a:xfrm>
            <a:off x="-3001152" y="-7589361"/>
            <a:ext cx="21448074" cy="21448074"/>
          </a:xfrm>
          <a:custGeom>
            <a:avLst/>
            <a:gdLst/>
            <a:ahLst/>
            <a:cxnLst/>
            <a:rect l="l" t="t" r="r" b="b"/>
            <a:pathLst>
              <a:path w="21448074" h="21448074">
                <a:moveTo>
                  <a:pt x="0" y="0"/>
                </a:moveTo>
                <a:lnTo>
                  <a:pt x="21448074" y="0"/>
                </a:lnTo>
                <a:lnTo>
                  <a:pt x="21448074" y="21448074"/>
                </a:lnTo>
                <a:lnTo>
                  <a:pt x="0" y="21448074"/>
                </a:lnTo>
                <a:lnTo>
                  <a:pt x="0" y="0"/>
                </a:lnTo>
                <a:close/>
              </a:path>
            </a:pathLst>
          </a:custGeom>
          <a:blipFill>
            <a:blip r:embed="rId3">
              <a:alphaModFix amt="69000"/>
            </a:blip>
            <a:stretch>
              <a:fillRect/>
            </a:stretch>
          </a:blipFill>
        </p:spPr>
      </p:sp>
      <p:sp>
        <p:nvSpPr>
          <p:cNvPr id="4" name="TextBox 4"/>
          <p:cNvSpPr txBox="1"/>
          <p:nvPr/>
        </p:nvSpPr>
        <p:spPr>
          <a:xfrm>
            <a:off x="1984864" y="343107"/>
            <a:ext cx="13940935" cy="8797280"/>
          </a:xfrm>
          <a:prstGeom prst="rect">
            <a:avLst/>
          </a:prstGeom>
        </p:spPr>
        <p:style>
          <a:lnRef idx="0">
            <a:scrgbClr r="0" g="0" b="0"/>
          </a:lnRef>
          <a:fillRef idx="1001">
            <a:schemeClr val="lt2"/>
          </a:fillRef>
          <a:effectRef idx="0">
            <a:scrgbClr r="0" g="0" b="0"/>
          </a:effectRef>
          <a:fontRef idx="major"/>
        </p:style>
        <p:txBody>
          <a:bodyPr wrap="square" lIns="0" tIns="0" rIns="0" bIns="0" rtlCol="0" anchor="t">
            <a:spAutoFit/>
          </a:bodyPr>
          <a:lstStyle/>
          <a:p>
            <a:pPr marL="0" lvl="0" indent="0" algn="just">
              <a:lnSpc>
                <a:spcPts val="4870"/>
              </a:lnSpc>
              <a:spcBef>
                <a:spcPct val="0"/>
              </a:spcBef>
            </a:pPr>
            <a:r>
              <a:rPr lang="en-US" sz="3865" u="none" strike="noStrike" spc="3" dirty="0">
                <a:solidFill>
                  <a:srgbClr val="000000"/>
                </a:solidFill>
                <a:latin typeface="Bookmania"/>
                <a:ea typeface="Bookmania"/>
                <a:cs typeface="Bookmania"/>
                <a:sym typeface="Bookmania"/>
              </a:rPr>
              <a:t>     MAYTIME IS AN afternoon in May. The year is 1934. It is the year of Victoria's death. It is an afternoon in May and Victoria has been dead two months.</a:t>
            </a:r>
          </a:p>
          <a:p>
            <a:pPr marL="0" lvl="0" indent="0" algn="just">
              <a:lnSpc>
                <a:spcPts val="4870"/>
              </a:lnSpc>
              <a:spcBef>
                <a:spcPct val="0"/>
              </a:spcBef>
            </a:pPr>
            <a:endParaRPr lang="en-US" sz="3865" u="none" strike="noStrike" spc="3" dirty="0">
              <a:solidFill>
                <a:srgbClr val="000000"/>
              </a:solidFill>
              <a:latin typeface="Bookmania"/>
              <a:ea typeface="Bookmania"/>
              <a:cs typeface="Bookmania"/>
              <a:sym typeface="Bookmania"/>
            </a:endParaRPr>
          </a:p>
          <a:p>
            <a:pPr marL="0" lvl="0" indent="0" algn="just">
              <a:lnSpc>
                <a:spcPts val="4870"/>
              </a:lnSpc>
              <a:spcBef>
                <a:spcPct val="0"/>
              </a:spcBef>
            </a:pPr>
            <a:r>
              <a:rPr lang="en-US" sz="3865" u="none" strike="noStrike" spc="3" dirty="0">
                <a:solidFill>
                  <a:srgbClr val="000000"/>
                </a:solidFill>
                <a:latin typeface="Bookmania"/>
                <a:ea typeface="Bookmania"/>
                <a:cs typeface="Bookmania"/>
                <a:sym typeface="Bookmania"/>
              </a:rPr>
              <a:t>     It is three o'clock in the afternoon and Father has just come home from office. He has just taken off his coat. It begins to rain. (It has been warm and threatening to rain all afternoon.)</a:t>
            </a:r>
          </a:p>
          <a:p>
            <a:pPr marL="0" lvl="0" indent="0" algn="just">
              <a:lnSpc>
                <a:spcPts val="4870"/>
              </a:lnSpc>
              <a:spcBef>
                <a:spcPct val="0"/>
              </a:spcBef>
            </a:pPr>
            <a:endParaRPr lang="en-US" sz="3865" u="none" strike="noStrike" spc="3" dirty="0">
              <a:solidFill>
                <a:srgbClr val="000000"/>
              </a:solidFill>
              <a:latin typeface="Bookmania"/>
              <a:ea typeface="Bookmania"/>
              <a:cs typeface="Bookmania"/>
              <a:sym typeface="Bookmania"/>
            </a:endParaRPr>
          </a:p>
          <a:p>
            <a:pPr marL="0" lvl="0" indent="0" algn="just">
              <a:lnSpc>
                <a:spcPts val="4870"/>
              </a:lnSpc>
              <a:spcBef>
                <a:spcPct val="0"/>
              </a:spcBef>
            </a:pPr>
            <a:r>
              <a:rPr lang="en-US" sz="3865" u="none" strike="noStrike" spc="3" dirty="0">
                <a:solidFill>
                  <a:srgbClr val="000000"/>
                </a:solidFill>
                <a:latin typeface="Bookmania"/>
                <a:ea typeface="Bookmania"/>
                <a:cs typeface="Bookmania"/>
                <a:sym typeface="Bookmania"/>
              </a:rPr>
              <a:t>    Father walks to the window and watches the rain. The picture of father standing by the window watching the rain makes me think of Verlaine.</a:t>
            </a:r>
          </a:p>
          <a:p>
            <a:pPr marL="0" lvl="0" indent="0" algn="just">
              <a:lnSpc>
                <a:spcPts val="4870"/>
              </a:lnSpc>
              <a:spcBef>
                <a:spcPct val="0"/>
              </a:spcBef>
            </a:pPr>
            <a:endParaRPr lang="en-US" sz="3865" u="none" strike="noStrike" spc="3" dirty="0">
              <a:solidFill>
                <a:srgbClr val="000000"/>
              </a:solidFill>
              <a:latin typeface="Bookmania"/>
              <a:ea typeface="Bookmania"/>
              <a:cs typeface="Bookmania"/>
              <a:sym typeface="Bookmania"/>
            </a:endParaRPr>
          </a:p>
          <a:p>
            <a:pPr marL="0" lvl="0" indent="0" algn="ctr">
              <a:lnSpc>
                <a:spcPts val="4870"/>
              </a:lnSpc>
              <a:spcBef>
                <a:spcPct val="0"/>
              </a:spcBef>
            </a:pPr>
            <a:r>
              <a:rPr lang="en-US" sz="3865" u="none" strike="noStrike" spc="3" dirty="0">
                <a:solidFill>
                  <a:srgbClr val="000000"/>
                </a:solidFill>
                <a:latin typeface="Bookmania"/>
                <a:ea typeface="Bookmania"/>
                <a:cs typeface="Bookmania"/>
                <a:sym typeface="Bookmania"/>
              </a:rPr>
              <a:t>The tears fall in my heart </a:t>
            </a:r>
          </a:p>
          <a:p>
            <a:pPr marL="0" lvl="0" indent="0" algn="ctr">
              <a:lnSpc>
                <a:spcPts val="4870"/>
              </a:lnSpc>
              <a:spcBef>
                <a:spcPct val="0"/>
              </a:spcBef>
            </a:pPr>
            <a:r>
              <a:rPr lang="en-US" sz="3865" u="none" strike="noStrike" spc="3" dirty="0">
                <a:solidFill>
                  <a:srgbClr val="000000"/>
                </a:solidFill>
                <a:latin typeface="Bookmania"/>
                <a:ea typeface="Bookmania"/>
                <a:cs typeface="Bookmania"/>
                <a:sym typeface="Bookmania"/>
              </a:rPr>
              <a:t>Like rain upon the town.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fade">
                                      <p:cBhvr>
                                        <p:cTn id="3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2617131" y="2796463"/>
            <a:ext cx="2379077" cy="6429936"/>
          </a:xfrm>
          <a:custGeom>
            <a:avLst/>
            <a:gdLst/>
            <a:ahLst/>
            <a:cxnLst/>
            <a:rect l="l" t="t" r="r" b="b"/>
            <a:pathLst>
              <a:path w="2379077" h="6429936">
                <a:moveTo>
                  <a:pt x="0" y="0"/>
                </a:moveTo>
                <a:lnTo>
                  <a:pt x="2379076" y="0"/>
                </a:lnTo>
                <a:lnTo>
                  <a:pt x="2379076" y="6429936"/>
                </a:lnTo>
                <a:lnTo>
                  <a:pt x="0" y="6429936"/>
                </a:lnTo>
                <a:lnTo>
                  <a:pt x="0" y="0"/>
                </a:lnTo>
                <a:close/>
              </a:path>
            </a:pathLst>
          </a:custGeom>
          <a:blipFill>
            <a:blip r:embed="rId9"/>
            <a:stretch>
              <a:fillRect/>
            </a:stretch>
          </a:blipFill>
          <a:ln cap="sq">
            <a:noFill/>
            <a:prstDash val="solid"/>
            <a:miter/>
          </a:ln>
        </p:spPr>
      </p:sp>
      <p:sp>
        <p:nvSpPr>
          <p:cNvPr id="16" name="TextBox 16"/>
          <p:cNvSpPr txBox="1"/>
          <p:nvPr/>
        </p:nvSpPr>
        <p:spPr>
          <a:xfrm>
            <a:off x="3351450" y="7253724"/>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3 points</a:t>
            </a:r>
          </a:p>
        </p:txBody>
      </p:sp>
      <p:sp>
        <p:nvSpPr>
          <p:cNvPr id="17" name="TextBox 17"/>
          <p:cNvSpPr txBox="1"/>
          <p:nvPr/>
        </p:nvSpPr>
        <p:spPr>
          <a:xfrm>
            <a:off x="6093510" y="1230708"/>
            <a:ext cx="5192090"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Read the Rain</a:t>
            </a:r>
          </a:p>
        </p:txBody>
      </p:sp>
      <p:sp>
        <p:nvSpPr>
          <p:cNvPr id="18" name="TextBox 18"/>
          <p:cNvSpPr txBox="1"/>
          <p:nvPr/>
        </p:nvSpPr>
        <p:spPr>
          <a:xfrm>
            <a:off x="5184648" y="3835372"/>
            <a:ext cx="11140989" cy="2205638"/>
          </a:xfrm>
          <a:prstGeom prst="rect">
            <a:avLst/>
          </a:prstGeom>
          <a:solidFill>
            <a:srgbClr val="FFFF00"/>
          </a:solidFill>
        </p:spPr>
        <p:txBody>
          <a:bodyPr lIns="0" tIns="0" rIns="0" bIns="0" rtlCol="0" anchor="t">
            <a:spAutoFit/>
          </a:bodyPr>
          <a:lstStyle/>
          <a:p>
            <a:pPr algn="ctr">
              <a:lnSpc>
                <a:spcPts val="8842"/>
              </a:lnSpc>
            </a:pPr>
            <a:r>
              <a:rPr lang="en-US" sz="6407" spc="6" dirty="0">
                <a:solidFill>
                  <a:srgbClr val="000000"/>
                </a:solidFill>
                <a:latin typeface="Bookmania"/>
                <a:ea typeface="Bookmania"/>
                <a:cs typeface="Bookmania"/>
                <a:sym typeface="Bookmania"/>
              </a:rPr>
              <a:t>If the rain could speak, what would it say about Father?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332952" y="0"/>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69000"/>
            </a:blip>
            <a:stretch>
              <a:fillRect/>
            </a:stretch>
          </a:blipFill>
        </p:spPr>
      </p:sp>
      <p:sp>
        <p:nvSpPr>
          <p:cNvPr id="3" name="Freeform 3"/>
          <p:cNvSpPr/>
          <p:nvPr/>
        </p:nvSpPr>
        <p:spPr>
          <a:xfrm flipH="1">
            <a:off x="0" y="0"/>
            <a:ext cx="6905149" cy="10287000"/>
          </a:xfrm>
          <a:custGeom>
            <a:avLst/>
            <a:gdLst/>
            <a:ahLst/>
            <a:cxnLst/>
            <a:rect l="l" t="t" r="r" b="b"/>
            <a:pathLst>
              <a:path w="6905149" h="10287000">
                <a:moveTo>
                  <a:pt x="6905149" y="0"/>
                </a:moveTo>
                <a:lnTo>
                  <a:pt x="0" y="0"/>
                </a:lnTo>
                <a:lnTo>
                  <a:pt x="0" y="10287000"/>
                </a:lnTo>
                <a:lnTo>
                  <a:pt x="6905149" y="10287000"/>
                </a:lnTo>
                <a:lnTo>
                  <a:pt x="6905149" y="0"/>
                </a:lnTo>
                <a:close/>
              </a:path>
            </a:pathLst>
          </a:custGeom>
          <a:blipFill>
            <a:blip r:embed="rId3"/>
            <a:stretch>
              <a:fillRect/>
            </a:stretch>
          </a:blipFill>
        </p:spPr>
      </p:sp>
      <p:sp>
        <p:nvSpPr>
          <p:cNvPr id="4" name="TextBox 4"/>
          <p:cNvSpPr txBox="1"/>
          <p:nvPr/>
        </p:nvSpPr>
        <p:spPr>
          <a:xfrm>
            <a:off x="7451867" y="363798"/>
            <a:ext cx="10068165" cy="9427959"/>
          </a:xfrm>
          <a:prstGeom prst="rect">
            <a:avLst/>
          </a:prstGeom>
        </p:spPr>
        <p:txBody>
          <a:bodyPr lIns="0" tIns="0" rIns="0" bIns="0" rtlCol="0" anchor="t">
            <a:spAutoFit/>
          </a:bodyPr>
          <a:lstStyle/>
          <a:p>
            <a:pPr marL="0" lvl="0" indent="0" algn="just">
              <a:lnSpc>
                <a:spcPts val="5021"/>
              </a:lnSpc>
            </a:pPr>
            <a:r>
              <a:rPr lang="en-US" sz="3985" u="none" strike="noStrike" spc="3" dirty="0">
                <a:solidFill>
                  <a:srgbClr val="000000"/>
                </a:solidFill>
                <a:latin typeface="Bookmania"/>
                <a:ea typeface="Bookmania"/>
                <a:cs typeface="Bookmania"/>
                <a:sym typeface="Bookmania"/>
              </a:rPr>
              <a:t>     Father is thinking of my sister, Victoria. It rained in the afternoon of her burial. Victoria has been dead two months. Victoria died in March. She was almost a young lady when she died. She was sixteen. She had been ill a long time. It was May the year before when she was taken ill. She was out in the country gathering flowers for the flower festival when she was caught in the rain. It was rain like this one Father now is watching. (The rain is falling in sheets; you can't see through it or around it.) She was ill a long time-ten months. March this year she was dead. May last year was the last May she ever saw.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332952" y="0"/>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69000"/>
            </a:blip>
            <a:stretch>
              <a:fillRect/>
            </a:stretch>
          </a:blipFill>
        </p:spPr>
      </p:sp>
      <p:sp>
        <p:nvSpPr>
          <p:cNvPr id="3" name="Freeform 3"/>
          <p:cNvSpPr/>
          <p:nvPr/>
        </p:nvSpPr>
        <p:spPr>
          <a:xfrm flipH="1">
            <a:off x="0" y="0"/>
            <a:ext cx="6905149" cy="10287000"/>
          </a:xfrm>
          <a:custGeom>
            <a:avLst/>
            <a:gdLst/>
            <a:ahLst/>
            <a:cxnLst/>
            <a:rect l="l" t="t" r="r" b="b"/>
            <a:pathLst>
              <a:path w="6905149" h="10287000">
                <a:moveTo>
                  <a:pt x="6905149" y="0"/>
                </a:moveTo>
                <a:lnTo>
                  <a:pt x="0" y="0"/>
                </a:lnTo>
                <a:lnTo>
                  <a:pt x="0" y="10287000"/>
                </a:lnTo>
                <a:lnTo>
                  <a:pt x="6905149" y="10287000"/>
                </a:lnTo>
                <a:lnTo>
                  <a:pt x="6905149" y="0"/>
                </a:lnTo>
                <a:close/>
              </a:path>
            </a:pathLst>
          </a:custGeom>
          <a:blipFill>
            <a:blip r:embed="rId3"/>
            <a:stretch>
              <a:fillRect/>
            </a:stretch>
          </a:blipFill>
        </p:spPr>
      </p:sp>
      <p:sp>
        <p:nvSpPr>
          <p:cNvPr id="4" name="TextBox 4"/>
          <p:cNvSpPr txBox="1"/>
          <p:nvPr/>
        </p:nvSpPr>
        <p:spPr>
          <a:xfrm>
            <a:off x="7451867" y="373323"/>
            <a:ext cx="10068165" cy="9454248"/>
          </a:xfrm>
          <a:prstGeom prst="rect">
            <a:avLst/>
          </a:prstGeom>
        </p:spPr>
        <p:txBody>
          <a:bodyPr lIns="0" tIns="0" rIns="0" bIns="0" rtlCol="0" anchor="t">
            <a:spAutoFit/>
          </a:bodyPr>
          <a:lstStyle/>
          <a:p>
            <a:pPr marL="0" lvl="0" indent="0" algn="just">
              <a:lnSpc>
                <a:spcPts val="5399"/>
              </a:lnSpc>
            </a:pPr>
            <a:r>
              <a:rPr lang="en-US" sz="4285" spc="4" dirty="0">
                <a:solidFill>
                  <a:srgbClr val="000000"/>
                </a:solidFill>
                <a:latin typeface="Bookmania"/>
                <a:ea typeface="Bookmania"/>
                <a:cs typeface="Bookmania"/>
                <a:sym typeface="Bookmania"/>
              </a:rPr>
              <a:t>It</a:t>
            </a:r>
            <a:r>
              <a:rPr lang="en-US" sz="4285" u="none" strike="noStrike" spc="4" dirty="0">
                <a:solidFill>
                  <a:srgbClr val="000000"/>
                </a:solidFill>
                <a:latin typeface="Bookmania"/>
                <a:ea typeface="Bookmania"/>
                <a:cs typeface="Bookmania"/>
                <a:sym typeface="Bookmania"/>
              </a:rPr>
              <a:t> was also the last time she ever participated in the floral rites. She had been one of the singing flower girls since she was six. Nine years. Nine years is a long time to be a singing flower girl. It was about time. She died in Father's arms. I think Victoria is Father's first real, and as it turns out, only loss. Josefina who and before her died in early infancy and Concepcion who died after her as stillborn. It has been two months since Victoria died and we buried her and Father has not said her name once or even spoken of her.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1633369" y="-3779124"/>
            <a:ext cx="20606620" cy="20606620"/>
          </a:xfrm>
          <a:custGeom>
            <a:avLst/>
            <a:gdLst/>
            <a:ahLst/>
            <a:cxnLst/>
            <a:rect l="l" t="t" r="r" b="b"/>
            <a:pathLst>
              <a:path w="20606620" h="20606620">
                <a:moveTo>
                  <a:pt x="0" y="0"/>
                </a:moveTo>
                <a:lnTo>
                  <a:pt x="20606620" y="0"/>
                </a:lnTo>
                <a:lnTo>
                  <a:pt x="20606620" y="20606620"/>
                </a:lnTo>
                <a:lnTo>
                  <a:pt x="0" y="20606620"/>
                </a:lnTo>
                <a:lnTo>
                  <a:pt x="0" y="0"/>
                </a:lnTo>
                <a:close/>
              </a:path>
            </a:pathLst>
          </a:custGeom>
          <a:blipFill>
            <a:blip r:embed="rId2">
              <a:alphaModFix amt="69000"/>
            </a:blip>
            <a:stretch>
              <a:fillRect/>
            </a:stretch>
          </a:blipFill>
        </p:spPr>
      </p:sp>
      <p:grpSp>
        <p:nvGrpSpPr>
          <p:cNvPr id="3" name="Group 3"/>
          <p:cNvGrpSpPr/>
          <p:nvPr/>
        </p:nvGrpSpPr>
        <p:grpSpPr>
          <a:xfrm>
            <a:off x="5178220" y="2113791"/>
            <a:ext cx="11382128" cy="9942850"/>
            <a:chOff x="0" y="0"/>
            <a:chExt cx="15176170" cy="13257133"/>
          </a:xfrm>
        </p:grpSpPr>
        <p:grpSp>
          <p:nvGrpSpPr>
            <p:cNvPr id="4" name="Group 4"/>
            <p:cNvGrpSpPr/>
            <p:nvPr/>
          </p:nvGrpSpPr>
          <p:grpSpPr>
            <a:xfrm>
              <a:off x="0" y="0"/>
              <a:ext cx="15176170" cy="13257133"/>
              <a:chOff x="0" y="0"/>
              <a:chExt cx="2997762" cy="2618693"/>
            </a:xfrm>
          </p:grpSpPr>
          <p:sp>
            <p:nvSpPr>
              <p:cNvPr id="5" name="Freeform 5"/>
              <p:cNvSpPr/>
              <p:nvPr/>
            </p:nvSpPr>
            <p:spPr>
              <a:xfrm>
                <a:off x="0" y="0"/>
                <a:ext cx="2997762" cy="2618693"/>
              </a:xfrm>
              <a:custGeom>
                <a:avLst/>
                <a:gdLst/>
                <a:ahLst/>
                <a:cxnLst/>
                <a:rect l="l" t="t" r="r" b="b"/>
                <a:pathLst>
                  <a:path w="2997762" h="2618693">
                    <a:moveTo>
                      <a:pt x="0" y="0"/>
                    </a:moveTo>
                    <a:lnTo>
                      <a:pt x="2997762" y="0"/>
                    </a:lnTo>
                    <a:lnTo>
                      <a:pt x="2997762" y="2618693"/>
                    </a:lnTo>
                    <a:lnTo>
                      <a:pt x="0" y="2618693"/>
                    </a:lnTo>
                    <a:close/>
                  </a:path>
                </a:pathLst>
              </a:custGeom>
              <a:solidFill>
                <a:srgbClr val="B60A06">
                  <a:alpha val="70980"/>
                </a:srgbClr>
              </a:solidFill>
            </p:spPr>
          </p:sp>
          <p:sp>
            <p:nvSpPr>
              <p:cNvPr id="6" name="TextBox 6"/>
              <p:cNvSpPr txBox="1"/>
              <p:nvPr/>
            </p:nvSpPr>
            <p:spPr>
              <a:xfrm>
                <a:off x="0" y="-38100"/>
                <a:ext cx="2997762" cy="2656793"/>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828788" y="643077"/>
              <a:ext cx="13518594" cy="3739369"/>
            </a:xfrm>
            <a:prstGeom prst="rect">
              <a:avLst/>
            </a:prstGeom>
          </p:spPr>
          <p:txBody>
            <a:bodyPr lIns="0" tIns="0" rIns="0" bIns="0" rtlCol="0" anchor="t">
              <a:spAutoFit/>
            </a:bodyPr>
            <a:lstStyle/>
            <a:p>
              <a:pPr algn="ctr">
                <a:lnSpc>
                  <a:spcPts val="5386"/>
                </a:lnSpc>
              </a:pPr>
              <a:r>
                <a:rPr lang="en-US" sz="5984" b="1" dirty="0">
                  <a:solidFill>
                    <a:srgbClr val="FFFFFF"/>
                  </a:solidFill>
                  <a:latin typeface="Bookmania Bold"/>
                  <a:ea typeface="Bookmania Bold"/>
                  <a:cs typeface="Bookmania Bold"/>
                  <a:sym typeface="Bookmania Bold"/>
                </a:rPr>
                <a:t>How would you describe the father? Choose one word that best describes Father's emotional state.</a:t>
              </a:r>
            </a:p>
          </p:txBody>
        </p:sp>
        <p:sp>
          <p:nvSpPr>
            <p:cNvPr id="8" name="TextBox 8"/>
            <p:cNvSpPr txBox="1"/>
            <p:nvPr/>
          </p:nvSpPr>
          <p:spPr>
            <a:xfrm>
              <a:off x="636234" y="4477696"/>
              <a:ext cx="13711148" cy="1122342"/>
            </a:xfrm>
            <a:prstGeom prst="rect">
              <a:avLst/>
            </a:prstGeom>
          </p:spPr>
          <p:txBody>
            <a:bodyPr lIns="0" tIns="0" rIns="0" bIns="0" rtlCol="0" anchor="t">
              <a:spAutoFit/>
            </a:bodyPr>
            <a:lstStyle/>
            <a:p>
              <a:pPr algn="ctr">
                <a:lnSpc>
                  <a:spcPts val="3121"/>
                </a:lnSpc>
              </a:pPr>
              <a:r>
                <a:rPr lang="en-US" sz="3468" i="1">
                  <a:solidFill>
                    <a:srgbClr val="FFFFFF"/>
                  </a:solidFill>
                  <a:latin typeface="Bookmania Italics"/>
                  <a:ea typeface="Bookmania Italics"/>
                  <a:cs typeface="Bookmania Italics"/>
                  <a:sym typeface="Bookmania Italics"/>
                </a:rPr>
                <a:t>Scan this and Drop your answers on Personal Interpretation Post (Class Discussion)</a:t>
              </a:r>
            </a:p>
          </p:txBody>
        </p:sp>
      </p:grpSp>
      <p:sp>
        <p:nvSpPr>
          <p:cNvPr id="9" name="Freeform 9"/>
          <p:cNvSpPr/>
          <p:nvPr/>
        </p:nvSpPr>
        <p:spPr>
          <a:xfrm>
            <a:off x="237029" y="1360153"/>
            <a:ext cx="4521689" cy="7898147"/>
          </a:xfrm>
          <a:custGeom>
            <a:avLst/>
            <a:gdLst/>
            <a:ahLst/>
            <a:cxnLst/>
            <a:rect l="l" t="t" r="r" b="b"/>
            <a:pathLst>
              <a:path w="4521689" h="7898147">
                <a:moveTo>
                  <a:pt x="0" y="0"/>
                </a:moveTo>
                <a:lnTo>
                  <a:pt x="4521690" y="0"/>
                </a:lnTo>
                <a:lnTo>
                  <a:pt x="4521690" y="7898147"/>
                </a:lnTo>
                <a:lnTo>
                  <a:pt x="0" y="7898147"/>
                </a:lnTo>
                <a:lnTo>
                  <a:pt x="0" y="0"/>
                </a:lnTo>
                <a:close/>
              </a:path>
            </a:pathLst>
          </a:custGeom>
          <a:blipFill>
            <a:blip r:embed="rId3"/>
            <a:stretch>
              <a:fillRect/>
            </a:stretch>
          </a:blipFill>
          <a:ln cap="sq">
            <a:noFill/>
            <a:prstDash val="solid"/>
            <a:miter/>
          </a:ln>
        </p:spPr>
      </p:sp>
      <p:sp>
        <p:nvSpPr>
          <p:cNvPr id="10" name="Freeform 10"/>
          <p:cNvSpPr/>
          <p:nvPr/>
        </p:nvSpPr>
        <p:spPr>
          <a:xfrm>
            <a:off x="9144000" y="6524186"/>
            <a:ext cx="3450568" cy="3420563"/>
          </a:xfrm>
          <a:custGeom>
            <a:avLst/>
            <a:gdLst/>
            <a:ahLst/>
            <a:cxnLst/>
            <a:rect l="l" t="t" r="r" b="b"/>
            <a:pathLst>
              <a:path w="3450568" h="3420563">
                <a:moveTo>
                  <a:pt x="0" y="0"/>
                </a:moveTo>
                <a:lnTo>
                  <a:pt x="3450568" y="0"/>
                </a:lnTo>
                <a:lnTo>
                  <a:pt x="3450568" y="3420563"/>
                </a:lnTo>
                <a:lnTo>
                  <a:pt x="0" y="3420563"/>
                </a:lnTo>
                <a:lnTo>
                  <a:pt x="0" y="0"/>
                </a:lnTo>
                <a:close/>
              </a:path>
            </a:pathLst>
          </a:custGeom>
          <a:blipFill>
            <a:blip r:embed="rId4"/>
            <a:stretch>
              <a:fillRect/>
            </a:stretch>
          </a:blipFill>
        </p:spPr>
      </p:sp>
      <p:sp>
        <p:nvSpPr>
          <p:cNvPr id="11" name="TextBox 11"/>
          <p:cNvSpPr txBox="1"/>
          <p:nvPr/>
        </p:nvSpPr>
        <p:spPr>
          <a:xfrm>
            <a:off x="237029" y="8273528"/>
            <a:ext cx="4521689" cy="1769519"/>
          </a:xfrm>
          <a:prstGeom prst="rect">
            <a:avLst/>
          </a:prstGeom>
        </p:spPr>
        <p:txBody>
          <a:bodyPr lIns="0" tIns="0" rIns="0" bIns="0" rtlCol="0" anchor="t">
            <a:spAutoFit/>
          </a:bodyPr>
          <a:lstStyle/>
          <a:p>
            <a:pPr algn="ctr">
              <a:lnSpc>
                <a:spcPts val="14467"/>
              </a:lnSpc>
            </a:pPr>
            <a:r>
              <a:rPr lang="en-US" sz="10333" dirty="0">
                <a:solidFill>
                  <a:srgbClr val="000000"/>
                </a:solidFill>
                <a:latin typeface="EFCO Brookshire"/>
                <a:ea typeface="EFCO Brookshire"/>
                <a:cs typeface="EFCO Brookshire"/>
                <a:sym typeface="EFCO Brookshire"/>
              </a:rPr>
              <a:t>3 points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807528" y="-834024"/>
            <a:ext cx="19903056" cy="11955048"/>
          </a:xfrm>
          <a:custGeom>
            <a:avLst/>
            <a:gdLst/>
            <a:ahLst/>
            <a:cxnLst/>
            <a:rect l="l" t="t" r="r" b="b"/>
            <a:pathLst>
              <a:path w="19903056" h="11955048">
                <a:moveTo>
                  <a:pt x="0" y="0"/>
                </a:moveTo>
                <a:lnTo>
                  <a:pt x="19903056" y="0"/>
                </a:lnTo>
                <a:lnTo>
                  <a:pt x="19903056" y="11955048"/>
                </a:lnTo>
                <a:lnTo>
                  <a:pt x="0" y="11955048"/>
                </a:lnTo>
                <a:lnTo>
                  <a:pt x="0" y="0"/>
                </a:lnTo>
                <a:close/>
              </a:path>
            </a:pathLst>
          </a:custGeom>
          <a:blipFill>
            <a:blip r:embed="rId2">
              <a:alphaModFix amt="69000"/>
            </a:blip>
            <a:stretch>
              <a:fillRect t="-33241" b="-33241"/>
            </a:stretch>
          </a:blipFill>
        </p:spPr>
      </p:sp>
      <p:grpSp>
        <p:nvGrpSpPr>
          <p:cNvPr id="3" name="Group 3"/>
          <p:cNvGrpSpPr/>
          <p:nvPr/>
        </p:nvGrpSpPr>
        <p:grpSpPr>
          <a:xfrm>
            <a:off x="153788" y="1199147"/>
            <a:ext cx="17596657" cy="8293158"/>
            <a:chOff x="0" y="0"/>
            <a:chExt cx="23462209" cy="11057544"/>
          </a:xfrm>
        </p:grpSpPr>
        <p:sp>
          <p:nvSpPr>
            <p:cNvPr id="4" name="TextBox 4"/>
            <p:cNvSpPr txBox="1"/>
            <p:nvPr/>
          </p:nvSpPr>
          <p:spPr>
            <a:xfrm>
              <a:off x="1868479" y="1613537"/>
              <a:ext cx="21593730" cy="9444006"/>
            </a:xfrm>
            <a:prstGeom prst="rect">
              <a:avLst/>
            </a:prstGeom>
          </p:spPr>
          <p:txBody>
            <a:bodyPr lIns="0" tIns="0" rIns="0" bIns="0" rtlCol="0" anchor="t">
              <a:spAutoFit/>
            </a:bodyPr>
            <a:lstStyle/>
            <a:p>
              <a:pPr algn="just">
                <a:lnSpc>
                  <a:spcPts val="5951"/>
                </a:lnSpc>
              </a:pPr>
              <a:r>
                <a:rPr lang="en-US" sz="3404" spc="3">
                  <a:solidFill>
                    <a:srgbClr val="000000"/>
                  </a:solidFill>
                  <a:latin typeface="Bookmania"/>
                  <a:ea typeface="Bookmania"/>
                  <a:cs typeface="Bookmania"/>
                  <a:sym typeface="Bookmania"/>
                </a:rPr>
                <a:t>       poignant and haunting tale of grief, memory, and finality. </a:t>
              </a:r>
            </a:p>
            <a:p>
              <a:pPr algn="just">
                <a:lnSpc>
                  <a:spcPts val="1702"/>
                </a:lnSpc>
              </a:pPr>
              <a:endParaRPr lang="en-US" sz="3404" spc="3">
                <a:solidFill>
                  <a:srgbClr val="000000"/>
                </a:solidFill>
                <a:latin typeface="Bookmania"/>
                <a:ea typeface="Bookmania"/>
                <a:cs typeface="Bookmania"/>
                <a:sym typeface="Bookmania"/>
              </a:endParaRPr>
            </a:p>
            <a:p>
              <a:pPr algn="just">
                <a:lnSpc>
                  <a:spcPts val="5951"/>
                </a:lnSpc>
              </a:pPr>
              <a:r>
                <a:rPr lang="en-US" sz="3404" spc="3">
                  <a:solidFill>
                    <a:srgbClr val="000000"/>
                  </a:solidFill>
                  <a:latin typeface="Bookmania"/>
                  <a:ea typeface="Bookmania"/>
                  <a:cs typeface="Bookmania"/>
                  <a:sym typeface="Bookmania"/>
                </a:rPr>
                <a:t>      In the warm, rain-soaked afternoons of May, a family in Tondo prepares for the Flores de Mayo. The heavy scent of wet sampaguita and white lilies, intended to receive the imprint of the Blessed Virgin's feet, instead brings forth the deep, unspoken grief of a father.</a:t>
              </a:r>
            </a:p>
            <a:p>
              <a:pPr algn="just">
                <a:lnSpc>
                  <a:spcPts val="5951"/>
                </a:lnSpc>
              </a:pPr>
              <a:r>
                <a:rPr lang="en-US" sz="3404" spc="3">
                  <a:solidFill>
                    <a:srgbClr val="000000"/>
                  </a:solidFill>
                  <a:latin typeface="Bookmania"/>
                  <a:ea typeface="Bookmania"/>
                  <a:cs typeface="Bookmania"/>
                  <a:sym typeface="Bookmania"/>
                </a:rPr>
                <a:t>  Two months after the passing of young Victoria, the floral festival becomes a place of painful remembering, a final acceptance of a love that didn't want to die.</a:t>
              </a:r>
            </a:p>
            <a:p>
              <a:pPr algn="just">
                <a:lnSpc>
                  <a:spcPts val="1702"/>
                </a:lnSpc>
              </a:pPr>
              <a:endParaRPr lang="en-US" sz="3404" spc="3">
                <a:solidFill>
                  <a:srgbClr val="000000"/>
                </a:solidFill>
                <a:latin typeface="Bookmania"/>
                <a:ea typeface="Bookmania"/>
                <a:cs typeface="Bookmania"/>
                <a:sym typeface="Bookmania"/>
              </a:endParaRPr>
            </a:p>
            <a:p>
              <a:pPr algn="just">
                <a:lnSpc>
                  <a:spcPts val="5951"/>
                </a:lnSpc>
              </a:pPr>
              <a:r>
                <a:rPr lang="en-US" sz="3404" spc="3">
                  <a:solidFill>
                    <a:srgbClr val="000000"/>
                  </a:solidFill>
                  <a:latin typeface="Bookmania"/>
                  <a:ea typeface="Bookmania"/>
                  <a:cs typeface="Bookmania"/>
                  <a:sym typeface="Bookmania"/>
                </a:rPr>
                <a:t>    Francisco Arcellana's masterful story unfolds with the crushing weight of beautiful, fallen petals.</a:t>
              </a:r>
            </a:p>
          </p:txBody>
        </p:sp>
        <p:sp>
          <p:nvSpPr>
            <p:cNvPr id="5" name="TextBox 5"/>
            <p:cNvSpPr txBox="1"/>
            <p:nvPr/>
          </p:nvSpPr>
          <p:spPr>
            <a:xfrm>
              <a:off x="0" y="-266700"/>
              <a:ext cx="4112843" cy="3119814"/>
            </a:xfrm>
            <a:prstGeom prst="rect">
              <a:avLst/>
            </a:prstGeom>
          </p:spPr>
          <p:txBody>
            <a:bodyPr lIns="0" tIns="0" rIns="0" bIns="0" rtlCol="0" anchor="t">
              <a:spAutoFit/>
            </a:bodyPr>
            <a:lstStyle/>
            <a:p>
              <a:pPr algn="ctr">
                <a:lnSpc>
                  <a:spcPts val="19690"/>
                </a:lnSpc>
              </a:pPr>
              <a:r>
                <a:rPr lang="en-US" sz="14064">
                  <a:solidFill>
                    <a:srgbClr val="000000"/>
                  </a:solidFill>
                  <a:latin typeface="EFCO Brookshire"/>
                  <a:ea typeface="EFCO Brookshire"/>
                  <a:cs typeface="EFCO Brookshire"/>
                  <a:sym typeface="EFCO Brookshire"/>
                </a:rPr>
                <a:t>A</a:t>
              </a:r>
            </a:p>
          </p:txBody>
        </p:sp>
      </p:grpSp>
      <p:sp>
        <p:nvSpPr>
          <p:cNvPr id="6" name="Freeform 6"/>
          <p:cNvSpPr/>
          <p:nvPr/>
        </p:nvSpPr>
        <p:spPr>
          <a:xfrm rot="5400000">
            <a:off x="8810844" y="112218"/>
            <a:ext cx="666311" cy="2931769"/>
          </a:xfrm>
          <a:custGeom>
            <a:avLst/>
            <a:gdLst/>
            <a:ahLst/>
            <a:cxnLst/>
            <a:rect l="l" t="t" r="r" b="b"/>
            <a:pathLst>
              <a:path w="666311" h="2931769">
                <a:moveTo>
                  <a:pt x="0" y="0"/>
                </a:moveTo>
                <a:lnTo>
                  <a:pt x="666312" y="0"/>
                </a:lnTo>
                <a:lnTo>
                  <a:pt x="666312" y="2931769"/>
                </a:lnTo>
                <a:lnTo>
                  <a:pt x="0" y="2931769"/>
                </a:lnTo>
                <a:lnTo>
                  <a:pt x="0" y="0"/>
                </a:lnTo>
                <a:close/>
              </a:path>
            </a:pathLst>
          </a:custGeom>
          <a:blipFill>
            <a:blip r:embed="rId3"/>
            <a:stretch>
              <a:fillRect/>
            </a:stretch>
          </a:blipFill>
        </p:spPr>
      </p:sp>
      <p:sp>
        <p:nvSpPr>
          <p:cNvPr id="7" name="TextBox 7"/>
          <p:cNvSpPr txBox="1"/>
          <p:nvPr/>
        </p:nvSpPr>
        <p:spPr>
          <a:xfrm>
            <a:off x="6411650" y="357151"/>
            <a:ext cx="5780349" cy="656013"/>
          </a:xfrm>
          <a:prstGeom prst="rect">
            <a:avLst/>
          </a:prstGeom>
        </p:spPr>
        <p:txBody>
          <a:bodyPr wrap="square" lIns="0" tIns="0" rIns="0" bIns="0" rtlCol="0" anchor="t">
            <a:spAutoFit/>
          </a:bodyPr>
          <a:lstStyle/>
          <a:p>
            <a:pPr algn="ctr">
              <a:lnSpc>
                <a:spcPts val="5322"/>
              </a:lnSpc>
            </a:pPr>
            <a:r>
              <a:rPr lang="en-US" sz="3801" b="1" dirty="0">
                <a:solidFill>
                  <a:srgbClr val="4B0A00"/>
                </a:solidFill>
                <a:latin typeface="Garet Bold"/>
                <a:ea typeface="Garet Bold"/>
                <a:cs typeface="Garet Bold"/>
                <a:sym typeface="Garet Bold"/>
              </a:rPr>
              <a:t>THE FLOWERS OF MAY</a:t>
            </a:r>
          </a:p>
        </p:txBody>
      </p:sp>
      <p:sp>
        <p:nvSpPr>
          <p:cNvPr id="8" name="TextBox 8"/>
          <p:cNvSpPr txBox="1"/>
          <p:nvPr/>
        </p:nvSpPr>
        <p:spPr>
          <a:xfrm>
            <a:off x="7486788" y="883370"/>
            <a:ext cx="3314425" cy="315777"/>
          </a:xfrm>
          <a:prstGeom prst="rect">
            <a:avLst/>
          </a:prstGeom>
        </p:spPr>
        <p:txBody>
          <a:bodyPr lIns="0" tIns="0" rIns="0" bIns="0" rtlCol="0" anchor="t">
            <a:spAutoFit/>
          </a:bodyPr>
          <a:lstStyle/>
          <a:p>
            <a:pPr algn="ctr">
              <a:lnSpc>
                <a:spcPts val="2638"/>
              </a:lnSpc>
            </a:pPr>
            <a:r>
              <a:rPr lang="en-US" sz="1884">
                <a:solidFill>
                  <a:srgbClr val="000000"/>
                </a:solidFill>
                <a:latin typeface="Garet"/>
                <a:ea typeface="Garet"/>
                <a:cs typeface="Garet"/>
                <a:sym typeface="Garet"/>
              </a:rPr>
              <a:t>Francisco Arcellana</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390920" y="8155488"/>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2">
              <a:alphaModFix amt="93000"/>
            </a:blip>
            <a:stretch>
              <a:fillRect/>
            </a:stretch>
          </a:blipFill>
        </p:spPr>
      </p:sp>
      <p:sp>
        <p:nvSpPr>
          <p:cNvPr id="3" name="Freeform 3"/>
          <p:cNvSpPr/>
          <p:nvPr/>
        </p:nvSpPr>
        <p:spPr>
          <a:xfrm>
            <a:off x="-2991834" y="-2885727"/>
            <a:ext cx="12820863" cy="13054214"/>
          </a:xfrm>
          <a:custGeom>
            <a:avLst/>
            <a:gdLst/>
            <a:ahLst/>
            <a:cxnLst/>
            <a:rect l="l" t="t" r="r" b="b"/>
            <a:pathLst>
              <a:path w="12820863" h="13054214">
                <a:moveTo>
                  <a:pt x="0" y="0"/>
                </a:moveTo>
                <a:lnTo>
                  <a:pt x="12820863" y="0"/>
                </a:lnTo>
                <a:lnTo>
                  <a:pt x="12820863" y="13054214"/>
                </a:lnTo>
                <a:lnTo>
                  <a:pt x="0" y="13054214"/>
                </a:lnTo>
                <a:lnTo>
                  <a:pt x="0" y="0"/>
                </a:lnTo>
                <a:close/>
              </a:path>
            </a:pathLst>
          </a:custGeom>
          <a:blipFill>
            <a:blip r:embed="rId3"/>
            <a:stretch>
              <a:fillRect b="-46312"/>
            </a:stretch>
          </a:blipFill>
        </p:spPr>
      </p:sp>
      <p:grpSp>
        <p:nvGrpSpPr>
          <p:cNvPr id="4" name="Group 4"/>
          <p:cNvGrpSpPr/>
          <p:nvPr/>
        </p:nvGrpSpPr>
        <p:grpSpPr>
          <a:xfrm>
            <a:off x="-202217" y="6168066"/>
            <a:ext cx="10561535" cy="4193046"/>
            <a:chOff x="0" y="0"/>
            <a:chExt cx="14082047" cy="5590729"/>
          </a:xfrm>
        </p:grpSpPr>
        <p:sp>
          <p:nvSpPr>
            <p:cNvPr id="5" name="Freeform 5"/>
            <p:cNvSpPr/>
            <p:nvPr/>
          </p:nvSpPr>
          <p:spPr>
            <a:xfrm rot="-10800000">
              <a:off x="0" y="0"/>
              <a:ext cx="14082047" cy="5590729"/>
            </a:xfrm>
            <a:custGeom>
              <a:avLst/>
              <a:gdLst/>
              <a:ahLst/>
              <a:cxnLst/>
              <a:rect l="l" t="t" r="r" b="b"/>
              <a:pathLst>
                <a:path w="14082047" h="5590729">
                  <a:moveTo>
                    <a:pt x="0" y="0"/>
                  </a:moveTo>
                  <a:lnTo>
                    <a:pt x="14082047" y="0"/>
                  </a:lnTo>
                  <a:lnTo>
                    <a:pt x="14082047" y="5590729"/>
                  </a:lnTo>
                  <a:lnTo>
                    <a:pt x="0" y="5590729"/>
                  </a:lnTo>
                  <a:lnTo>
                    <a:pt x="0" y="0"/>
                  </a:lnTo>
                  <a:close/>
                </a:path>
              </a:pathLst>
            </a:custGeom>
            <a:blipFill>
              <a:blip r:embed="rId4"/>
              <a:stretch>
                <a:fillRect t="-51650" b="-33168"/>
              </a:stretch>
            </a:blipFill>
          </p:spPr>
        </p:sp>
        <p:sp>
          <p:nvSpPr>
            <p:cNvPr id="6" name="Freeform 6"/>
            <p:cNvSpPr/>
            <p:nvPr/>
          </p:nvSpPr>
          <p:spPr>
            <a:xfrm rot="-10800000">
              <a:off x="0" y="0"/>
              <a:ext cx="14082047" cy="5590729"/>
            </a:xfrm>
            <a:custGeom>
              <a:avLst/>
              <a:gdLst/>
              <a:ahLst/>
              <a:cxnLst/>
              <a:rect l="l" t="t" r="r" b="b"/>
              <a:pathLst>
                <a:path w="14082047" h="5590729">
                  <a:moveTo>
                    <a:pt x="0" y="0"/>
                  </a:moveTo>
                  <a:lnTo>
                    <a:pt x="14082047" y="0"/>
                  </a:lnTo>
                  <a:lnTo>
                    <a:pt x="14082047" y="5590729"/>
                  </a:lnTo>
                  <a:lnTo>
                    <a:pt x="0" y="5590729"/>
                  </a:lnTo>
                  <a:lnTo>
                    <a:pt x="0" y="0"/>
                  </a:lnTo>
                  <a:close/>
                </a:path>
              </a:pathLst>
            </a:custGeom>
            <a:blipFill>
              <a:blip r:embed="rId4"/>
              <a:stretch>
                <a:fillRect t="-51650" b="-33168"/>
              </a:stretch>
            </a:blipFill>
          </p:spPr>
        </p:sp>
      </p:grpSp>
      <p:sp>
        <p:nvSpPr>
          <p:cNvPr id="7" name="Freeform 7"/>
          <p:cNvSpPr/>
          <p:nvPr/>
        </p:nvSpPr>
        <p:spPr>
          <a:xfrm>
            <a:off x="-1189626" y="-1148343"/>
            <a:ext cx="5138512" cy="8915400"/>
          </a:xfrm>
          <a:custGeom>
            <a:avLst/>
            <a:gdLst/>
            <a:ahLst/>
            <a:cxnLst/>
            <a:rect l="l" t="t" r="r" b="b"/>
            <a:pathLst>
              <a:path w="5138512" h="8915400">
                <a:moveTo>
                  <a:pt x="0" y="0"/>
                </a:moveTo>
                <a:lnTo>
                  <a:pt x="5138513" y="0"/>
                </a:lnTo>
                <a:lnTo>
                  <a:pt x="5138513" y="8915400"/>
                </a:lnTo>
                <a:lnTo>
                  <a:pt x="0" y="8915400"/>
                </a:lnTo>
                <a:lnTo>
                  <a:pt x="0" y="0"/>
                </a:lnTo>
                <a:close/>
              </a:path>
            </a:pathLst>
          </a:custGeom>
          <a:blipFill>
            <a:blip r:embed="rId5">
              <a:alphaModFix amt="74000"/>
            </a:blip>
            <a:stretch>
              <a:fillRect/>
            </a:stretch>
          </a:blipFill>
        </p:spPr>
      </p:sp>
      <p:sp>
        <p:nvSpPr>
          <p:cNvPr id="8" name="Freeform 8"/>
          <p:cNvSpPr/>
          <p:nvPr/>
        </p:nvSpPr>
        <p:spPr>
          <a:xfrm>
            <a:off x="15977526" y="-166806"/>
            <a:ext cx="11955048" cy="11955048"/>
          </a:xfrm>
          <a:custGeom>
            <a:avLst/>
            <a:gdLst/>
            <a:ahLst/>
            <a:cxnLst/>
            <a:rect l="l" t="t" r="r" b="b"/>
            <a:pathLst>
              <a:path w="11955048" h="11955048">
                <a:moveTo>
                  <a:pt x="0" y="0"/>
                </a:moveTo>
                <a:lnTo>
                  <a:pt x="11955049" y="0"/>
                </a:lnTo>
                <a:lnTo>
                  <a:pt x="11955049" y="11955048"/>
                </a:lnTo>
                <a:lnTo>
                  <a:pt x="0" y="11955048"/>
                </a:lnTo>
                <a:lnTo>
                  <a:pt x="0" y="0"/>
                </a:lnTo>
                <a:close/>
              </a:path>
            </a:pathLst>
          </a:custGeom>
          <a:blipFill>
            <a:blip r:embed="rId6">
              <a:alphaModFix amt="69000"/>
            </a:blip>
            <a:stretch>
              <a:fillRect/>
            </a:stretch>
          </a:blipFill>
        </p:spPr>
      </p:sp>
      <p:sp>
        <p:nvSpPr>
          <p:cNvPr id="9" name="Freeform 9"/>
          <p:cNvSpPr/>
          <p:nvPr/>
        </p:nvSpPr>
        <p:spPr>
          <a:xfrm>
            <a:off x="1005066" y="-4785044"/>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7"/>
                </a:ext>
              </a:extLst>
            </a:blip>
            <a:stretch>
              <a:fillRect/>
            </a:stretch>
          </a:blipFill>
        </p:spPr>
      </p:sp>
      <p:sp>
        <p:nvSpPr>
          <p:cNvPr id="10" name="Freeform 10"/>
          <p:cNvSpPr/>
          <p:nvPr/>
        </p:nvSpPr>
        <p:spPr>
          <a:xfrm>
            <a:off x="6519672" y="-5778547"/>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4000"/>
              <a:extLst>
                <a:ext uri="{96DAC541-7B7A-43D3-8B79-37D633B846F1}">
                  <asvg:svgBlip xmlns:asvg="http://schemas.microsoft.com/office/drawing/2016/SVG/main" r:embed="rId7"/>
                </a:ext>
              </a:extLst>
            </a:blip>
            <a:stretch>
              <a:fillRect/>
            </a:stretch>
          </a:blipFill>
          <a:ln cap="sq">
            <a:noFill/>
            <a:prstDash val="solid"/>
            <a:miter/>
          </a:ln>
        </p:spPr>
      </p:sp>
      <p:sp>
        <p:nvSpPr>
          <p:cNvPr id="11" name="Freeform 11"/>
          <p:cNvSpPr/>
          <p:nvPr/>
        </p:nvSpPr>
        <p:spPr>
          <a:xfrm>
            <a:off x="10944718" y="0"/>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7"/>
                </a:ext>
              </a:extLst>
            </a:blip>
            <a:stretch>
              <a:fillRect/>
            </a:stretch>
          </a:blipFill>
        </p:spPr>
      </p:sp>
      <p:sp>
        <p:nvSpPr>
          <p:cNvPr id="12" name="Freeform 12"/>
          <p:cNvSpPr/>
          <p:nvPr/>
        </p:nvSpPr>
        <p:spPr>
          <a:xfrm>
            <a:off x="12836529" y="8995780"/>
            <a:ext cx="4151173" cy="2345413"/>
          </a:xfrm>
          <a:custGeom>
            <a:avLst/>
            <a:gdLst/>
            <a:ahLst/>
            <a:cxnLst/>
            <a:rect l="l" t="t" r="r" b="b"/>
            <a:pathLst>
              <a:path w="4151173" h="2345413">
                <a:moveTo>
                  <a:pt x="0" y="0"/>
                </a:moveTo>
                <a:lnTo>
                  <a:pt x="4151174" y="0"/>
                </a:lnTo>
                <a:lnTo>
                  <a:pt x="4151174" y="2345414"/>
                </a:lnTo>
                <a:lnTo>
                  <a:pt x="0" y="2345414"/>
                </a:lnTo>
                <a:lnTo>
                  <a:pt x="0" y="0"/>
                </a:lnTo>
                <a:close/>
              </a:path>
            </a:pathLst>
          </a:custGeom>
          <a:blipFill>
            <a:blip r:embed="rId8"/>
            <a:stretch>
              <a:fillRect/>
            </a:stretch>
          </a:blipFill>
        </p:spPr>
      </p:sp>
      <p:sp>
        <p:nvSpPr>
          <p:cNvPr id="13" name="Freeform 13"/>
          <p:cNvSpPr/>
          <p:nvPr/>
        </p:nvSpPr>
        <p:spPr>
          <a:xfrm>
            <a:off x="9278789" y="9308774"/>
            <a:ext cx="4151173" cy="2345413"/>
          </a:xfrm>
          <a:custGeom>
            <a:avLst/>
            <a:gdLst/>
            <a:ahLst/>
            <a:cxnLst/>
            <a:rect l="l" t="t" r="r" b="b"/>
            <a:pathLst>
              <a:path w="4151173" h="2345413">
                <a:moveTo>
                  <a:pt x="0" y="0"/>
                </a:moveTo>
                <a:lnTo>
                  <a:pt x="4151173" y="0"/>
                </a:lnTo>
                <a:lnTo>
                  <a:pt x="4151173" y="2345413"/>
                </a:lnTo>
                <a:lnTo>
                  <a:pt x="0" y="2345413"/>
                </a:lnTo>
                <a:lnTo>
                  <a:pt x="0" y="0"/>
                </a:lnTo>
                <a:close/>
              </a:path>
            </a:pathLst>
          </a:custGeom>
          <a:blipFill>
            <a:blip r:embed="rId8"/>
            <a:stretch>
              <a:fillRect/>
            </a:stretch>
          </a:blipFill>
        </p:spPr>
      </p:sp>
      <p:sp>
        <p:nvSpPr>
          <p:cNvPr id="14" name="Freeform 14"/>
          <p:cNvSpPr/>
          <p:nvPr/>
        </p:nvSpPr>
        <p:spPr>
          <a:xfrm>
            <a:off x="5721048" y="9621767"/>
            <a:ext cx="4151173" cy="2345413"/>
          </a:xfrm>
          <a:custGeom>
            <a:avLst/>
            <a:gdLst/>
            <a:ahLst/>
            <a:cxnLst/>
            <a:rect l="l" t="t" r="r" b="b"/>
            <a:pathLst>
              <a:path w="4151173" h="2345413">
                <a:moveTo>
                  <a:pt x="0" y="0"/>
                </a:moveTo>
                <a:lnTo>
                  <a:pt x="4151173" y="0"/>
                </a:lnTo>
                <a:lnTo>
                  <a:pt x="4151173" y="2345413"/>
                </a:lnTo>
                <a:lnTo>
                  <a:pt x="0" y="2345413"/>
                </a:lnTo>
                <a:lnTo>
                  <a:pt x="0" y="0"/>
                </a:lnTo>
                <a:close/>
              </a:path>
            </a:pathLst>
          </a:custGeom>
          <a:blipFill>
            <a:blip r:embed="rId8"/>
            <a:stretch>
              <a:fillRect/>
            </a:stretch>
          </a:blipFill>
        </p:spPr>
      </p:sp>
      <p:sp>
        <p:nvSpPr>
          <p:cNvPr id="15" name="Freeform 15"/>
          <p:cNvSpPr/>
          <p:nvPr/>
        </p:nvSpPr>
        <p:spPr>
          <a:xfrm>
            <a:off x="2369994" y="9308774"/>
            <a:ext cx="4151173" cy="2345413"/>
          </a:xfrm>
          <a:custGeom>
            <a:avLst/>
            <a:gdLst/>
            <a:ahLst/>
            <a:cxnLst/>
            <a:rect l="l" t="t" r="r" b="b"/>
            <a:pathLst>
              <a:path w="4151173" h="2345413">
                <a:moveTo>
                  <a:pt x="0" y="0"/>
                </a:moveTo>
                <a:lnTo>
                  <a:pt x="4151174" y="0"/>
                </a:lnTo>
                <a:lnTo>
                  <a:pt x="4151174" y="2345413"/>
                </a:lnTo>
                <a:lnTo>
                  <a:pt x="0" y="2345413"/>
                </a:lnTo>
                <a:lnTo>
                  <a:pt x="0" y="0"/>
                </a:lnTo>
                <a:close/>
              </a:path>
            </a:pathLst>
          </a:custGeom>
          <a:blipFill>
            <a:blip r:embed="rId8"/>
            <a:stretch>
              <a:fillRect/>
            </a:stretch>
          </a:blipFill>
        </p:spPr>
      </p:sp>
      <p:sp>
        <p:nvSpPr>
          <p:cNvPr id="16" name="Freeform 16"/>
          <p:cNvSpPr/>
          <p:nvPr/>
        </p:nvSpPr>
        <p:spPr>
          <a:xfrm rot="2292867">
            <a:off x="-429895" y="8995780"/>
            <a:ext cx="4151173" cy="2345413"/>
          </a:xfrm>
          <a:custGeom>
            <a:avLst/>
            <a:gdLst/>
            <a:ahLst/>
            <a:cxnLst/>
            <a:rect l="l" t="t" r="r" b="b"/>
            <a:pathLst>
              <a:path w="4151173" h="2345413">
                <a:moveTo>
                  <a:pt x="0" y="0"/>
                </a:moveTo>
                <a:lnTo>
                  <a:pt x="4151173" y="0"/>
                </a:lnTo>
                <a:lnTo>
                  <a:pt x="4151173" y="2345414"/>
                </a:lnTo>
                <a:lnTo>
                  <a:pt x="0" y="2345414"/>
                </a:lnTo>
                <a:lnTo>
                  <a:pt x="0" y="0"/>
                </a:lnTo>
                <a:close/>
              </a:path>
            </a:pathLst>
          </a:custGeom>
          <a:blipFill>
            <a:blip r:embed="rId8"/>
            <a:stretch>
              <a:fillRect/>
            </a:stretch>
          </a:blipFill>
        </p:spPr>
      </p:sp>
      <p:sp>
        <p:nvSpPr>
          <p:cNvPr id="17" name="Freeform 17"/>
          <p:cNvSpPr/>
          <p:nvPr/>
        </p:nvSpPr>
        <p:spPr>
          <a:xfrm>
            <a:off x="15874811" y="7187805"/>
            <a:ext cx="2413189" cy="3606668"/>
          </a:xfrm>
          <a:custGeom>
            <a:avLst/>
            <a:gdLst/>
            <a:ahLst/>
            <a:cxnLst/>
            <a:rect l="l" t="t" r="r" b="b"/>
            <a:pathLst>
              <a:path w="2413189" h="3606668">
                <a:moveTo>
                  <a:pt x="0" y="0"/>
                </a:moveTo>
                <a:lnTo>
                  <a:pt x="2413189" y="0"/>
                </a:lnTo>
                <a:lnTo>
                  <a:pt x="2413189" y="3606668"/>
                </a:lnTo>
                <a:lnTo>
                  <a:pt x="0" y="3606668"/>
                </a:lnTo>
                <a:lnTo>
                  <a:pt x="0" y="0"/>
                </a:lnTo>
                <a:close/>
              </a:path>
            </a:pathLst>
          </a:custGeom>
          <a:blipFill>
            <a:blip r:embed="rId9">
              <a:alphaModFix amt="62000"/>
            </a:blip>
            <a:stretch>
              <a:fillRect/>
            </a:stretch>
          </a:blipFill>
        </p:spPr>
      </p:sp>
      <p:grpSp>
        <p:nvGrpSpPr>
          <p:cNvPr id="18" name="Group 18"/>
          <p:cNvGrpSpPr/>
          <p:nvPr/>
        </p:nvGrpSpPr>
        <p:grpSpPr>
          <a:xfrm rot="-5400000">
            <a:off x="1283314" y="1702020"/>
            <a:ext cx="10561535" cy="6658152"/>
            <a:chOff x="0" y="0"/>
            <a:chExt cx="14082047" cy="8877536"/>
          </a:xfrm>
        </p:grpSpPr>
        <p:sp>
          <p:nvSpPr>
            <p:cNvPr id="19" name="Freeform 19"/>
            <p:cNvSpPr/>
            <p:nvPr/>
          </p:nvSpPr>
          <p:spPr>
            <a:xfrm rot="-10800000">
              <a:off x="0" y="0"/>
              <a:ext cx="14082047" cy="8877536"/>
            </a:xfrm>
            <a:custGeom>
              <a:avLst/>
              <a:gdLst/>
              <a:ahLst/>
              <a:cxnLst/>
              <a:rect l="l" t="t" r="r" b="b"/>
              <a:pathLst>
                <a:path w="14082047" h="8877536">
                  <a:moveTo>
                    <a:pt x="0" y="0"/>
                  </a:moveTo>
                  <a:lnTo>
                    <a:pt x="14082047" y="0"/>
                  </a:lnTo>
                  <a:lnTo>
                    <a:pt x="14082047" y="8877536"/>
                  </a:lnTo>
                  <a:lnTo>
                    <a:pt x="0" y="8877536"/>
                  </a:lnTo>
                  <a:lnTo>
                    <a:pt x="0" y="0"/>
                  </a:lnTo>
                  <a:close/>
                </a:path>
              </a:pathLst>
            </a:custGeom>
            <a:blipFill>
              <a:blip r:embed="rId4"/>
              <a:stretch>
                <a:fillRect t="-14015" b="-2376"/>
              </a:stretch>
            </a:blipFill>
          </p:spPr>
        </p:sp>
        <p:sp>
          <p:nvSpPr>
            <p:cNvPr id="20" name="Freeform 20"/>
            <p:cNvSpPr/>
            <p:nvPr/>
          </p:nvSpPr>
          <p:spPr>
            <a:xfrm rot="-10800000">
              <a:off x="0" y="0"/>
              <a:ext cx="14082047" cy="8877536"/>
            </a:xfrm>
            <a:custGeom>
              <a:avLst/>
              <a:gdLst/>
              <a:ahLst/>
              <a:cxnLst/>
              <a:rect l="l" t="t" r="r" b="b"/>
              <a:pathLst>
                <a:path w="14082047" h="8877536">
                  <a:moveTo>
                    <a:pt x="0" y="0"/>
                  </a:moveTo>
                  <a:lnTo>
                    <a:pt x="14082047" y="0"/>
                  </a:lnTo>
                  <a:lnTo>
                    <a:pt x="14082047" y="8877536"/>
                  </a:lnTo>
                  <a:lnTo>
                    <a:pt x="0" y="8877536"/>
                  </a:lnTo>
                  <a:lnTo>
                    <a:pt x="0" y="0"/>
                  </a:lnTo>
                  <a:close/>
                </a:path>
              </a:pathLst>
            </a:custGeom>
            <a:blipFill>
              <a:blip r:embed="rId4"/>
              <a:stretch>
                <a:fillRect t="-14015" b="-2376"/>
              </a:stretch>
            </a:blipFill>
          </p:spPr>
        </p:sp>
      </p:grpSp>
      <p:sp>
        <p:nvSpPr>
          <p:cNvPr id="21" name="TextBox 21"/>
          <p:cNvSpPr txBox="1"/>
          <p:nvPr/>
        </p:nvSpPr>
        <p:spPr>
          <a:xfrm>
            <a:off x="6845157" y="202562"/>
            <a:ext cx="11119996" cy="9965925"/>
          </a:xfrm>
          <a:prstGeom prst="rect">
            <a:avLst/>
          </a:prstGeom>
        </p:spPr>
        <p:txBody>
          <a:bodyPr lIns="0" tIns="0" rIns="0" bIns="0" rtlCol="0" anchor="t">
            <a:spAutoFit/>
          </a:bodyPr>
          <a:lstStyle/>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Mother appears at the door. She has her double-vision glasses with the wire frame (it looks deceptively fragile) on. She has been doing some sewing or reading from one of her innumerable copies of a weekly in the vernacular where she follows all the interminable serials. She looks at Father. She walks to him. She walks without making a sound.</a:t>
            </a:r>
          </a:p>
          <a:p>
            <a:pPr marL="0" lvl="0" indent="0" algn="just">
              <a:lnSpc>
                <a:spcPts val="3331"/>
              </a:lnSpc>
              <a:spcBef>
                <a:spcPct val="0"/>
              </a:spcBef>
            </a:pPr>
            <a:endParaRPr lang="en-US" sz="3266" u="none" strike="noStrike" spc="3" dirty="0">
              <a:solidFill>
                <a:srgbClr val="000000"/>
              </a:solidFill>
              <a:latin typeface="Bookmania"/>
              <a:ea typeface="Bookmania"/>
              <a:cs typeface="Bookmania"/>
              <a:sym typeface="Bookmania"/>
            </a:endParaRP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"I didn't hear you come," Mother says.</a:t>
            </a:r>
          </a:p>
          <a:p>
            <a:pPr marL="0" lvl="0" indent="0" algn="just">
              <a:lnSpc>
                <a:spcPts val="3331"/>
              </a:lnSpc>
              <a:spcBef>
                <a:spcPct val="0"/>
              </a:spcBef>
            </a:pPr>
            <a:endParaRPr lang="en-US" sz="3266" u="none" strike="noStrike" spc="3" dirty="0">
              <a:solidFill>
                <a:srgbClr val="000000"/>
              </a:solidFill>
              <a:latin typeface="Bookmania"/>
              <a:ea typeface="Bookmania"/>
              <a:cs typeface="Bookmania"/>
              <a:sym typeface="Bookmania"/>
            </a:endParaRP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Father turns and looks down at her but does not say anything. Mother smiles a little. Father turns back to the window and looks up at the sky.</a:t>
            </a:r>
          </a:p>
          <a:p>
            <a:pPr marL="0" lvl="0" indent="0" algn="just">
              <a:lnSpc>
                <a:spcPts val="3331"/>
              </a:lnSpc>
              <a:spcBef>
                <a:spcPct val="0"/>
              </a:spcBef>
            </a:pPr>
            <a:endParaRPr lang="en-US" sz="3266" u="none" strike="noStrike" spc="3" dirty="0">
              <a:solidFill>
                <a:srgbClr val="000000"/>
              </a:solidFill>
              <a:latin typeface="Bookmania"/>
              <a:ea typeface="Bookmania"/>
              <a:cs typeface="Bookmania"/>
              <a:sym typeface="Bookmania"/>
            </a:endParaRP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"Manuela is out piano-teaching," Mother says.</a:t>
            </a:r>
          </a:p>
          <a:p>
            <a:pPr marL="0" lvl="0" indent="0" algn="just">
              <a:lnSpc>
                <a:spcPts val="3331"/>
              </a:lnSpc>
              <a:spcBef>
                <a:spcPct val="0"/>
              </a:spcBef>
            </a:pPr>
            <a:endParaRPr lang="en-US" sz="3266" u="none" strike="noStrike" spc="3" dirty="0">
              <a:solidFill>
                <a:srgbClr val="000000"/>
              </a:solidFill>
              <a:latin typeface="Bookmania"/>
              <a:ea typeface="Bookmania"/>
              <a:cs typeface="Bookmania"/>
              <a:sym typeface="Bookmania"/>
            </a:endParaRP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Father knows this; he does not answer.</a:t>
            </a:r>
          </a:p>
          <a:p>
            <a:pPr marL="0" lvl="0" indent="0" algn="just">
              <a:lnSpc>
                <a:spcPts val="3331"/>
              </a:lnSpc>
              <a:spcBef>
                <a:spcPct val="0"/>
              </a:spcBef>
            </a:pPr>
            <a:endParaRPr lang="en-US" sz="3266" u="none" strike="noStrike" spc="3" dirty="0">
              <a:solidFill>
                <a:srgbClr val="000000"/>
              </a:solidFill>
              <a:latin typeface="Bookmania"/>
              <a:ea typeface="Bookmania"/>
              <a:cs typeface="Bookmania"/>
              <a:sym typeface="Bookmania"/>
            </a:endParaRP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a:t>
            </a:r>
            <a:r>
              <a:rPr lang="en-US" sz="3266" u="none" strike="noStrike" spc="3" dirty="0" err="1">
                <a:solidFill>
                  <a:srgbClr val="000000"/>
                </a:solidFill>
                <a:latin typeface="Bookmania"/>
                <a:ea typeface="Bookmania"/>
                <a:cs typeface="Bookmania"/>
                <a:sym typeface="Bookmania"/>
              </a:rPr>
              <a:t>Juaning</a:t>
            </a:r>
            <a:r>
              <a:rPr lang="en-US" sz="3266" u="none" strike="noStrike" spc="3" dirty="0">
                <a:solidFill>
                  <a:srgbClr val="000000"/>
                </a:solidFill>
                <a:latin typeface="Bookmania"/>
                <a:ea typeface="Bookmania"/>
                <a:cs typeface="Bookmania"/>
                <a:sym typeface="Bookmania"/>
              </a:rPr>
              <a:t> is in the hospital, he is on twenty-four-hour duty today; he won't be home until tomorrow," Mother says.</a:t>
            </a: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a:t>
            </a: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Father knows this too; he has no comment to make.</a:t>
            </a:r>
          </a:p>
          <a:p>
            <a:pPr marL="0" lvl="0" indent="0" algn="just">
              <a:lnSpc>
                <a:spcPts val="3331"/>
              </a:lnSpc>
              <a:spcBef>
                <a:spcPct val="0"/>
              </a:spcBef>
            </a:pPr>
            <a:endParaRPr lang="en-US" sz="3266" u="none" strike="noStrike" spc="3" dirty="0">
              <a:solidFill>
                <a:srgbClr val="000000"/>
              </a:solidFill>
              <a:latin typeface="Bookmania"/>
              <a:ea typeface="Bookmania"/>
              <a:cs typeface="Bookmania"/>
              <a:sym typeface="Bookmania"/>
            </a:endParaRPr>
          </a:p>
          <a:p>
            <a:pPr marL="0" lvl="0" indent="0" algn="just">
              <a:lnSpc>
                <a:spcPts val="3331"/>
              </a:lnSpc>
              <a:spcBef>
                <a:spcPct val="0"/>
              </a:spcBef>
            </a:pPr>
            <a:r>
              <a:rPr lang="en-US" sz="3266" u="none" strike="noStrike" spc="3" dirty="0">
                <a:solidFill>
                  <a:srgbClr val="000000"/>
                </a:solidFill>
                <a:latin typeface="Bookmania"/>
                <a:ea typeface="Bookmania"/>
                <a:cs typeface="Bookmania"/>
                <a:sym typeface="Bookmania"/>
              </a:rPr>
              <a:t>      "</a:t>
            </a:r>
            <a:r>
              <a:rPr lang="en-US" sz="3266" u="none" strike="noStrike" spc="3" dirty="0" err="1">
                <a:solidFill>
                  <a:srgbClr val="000000"/>
                </a:solidFill>
                <a:latin typeface="Bookmania"/>
                <a:ea typeface="Bookmania"/>
                <a:cs typeface="Bookmania"/>
                <a:sym typeface="Bookmania"/>
              </a:rPr>
              <a:t>Paking</a:t>
            </a:r>
            <a:r>
              <a:rPr lang="en-US" sz="3266" u="none" strike="noStrike" spc="3" dirty="0">
                <a:solidFill>
                  <a:srgbClr val="000000"/>
                </a:solidFill>
                <a:latin typeface="Bookmania"/>
                <a:ea typeface="Bookmania"/>
                <a:cs typeface="Bookmania"/>
                <a:sym typeface="Bookmania"/>
              </a:rPr>
              <a:t> is somewhere in the house reading." Mother says.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fade">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fade">
                                      <p:cBhvr>
                                        <p:cTn id="17" dur="500"/>
                                        <p:tgtEl>
                                          <p:spTgt spid="2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xEl>
                                              <p:pRg st="6" end="6"/>
                                            </p:txEl>
                                          </p:spTgt>
                                        </p:tgtEl>
                                        <p:attrNameLst>
                                          <p:attrName>style.visibility</p:attrName>
                                        </p:attrNameLst>
                                      </p:cBhvr>
                                      <p:to>
                                        <p:strVal val="visible"/>
                                      </p:to>
                                    </p:set>
                                    <p:animEffect transition="in" filter="fade">
                                      <p:cBhvr>
                                        <p:cTn id="22" dur="500"/>
                                        <p:tgtEl>
                                          <p:spTgt spid="2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fade">
                                      <p:cBhvr>
                                        <p:cTn id="27" dur="500"/>
                                        <p:tgtEl>
                                          <p:spTgt spid="2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10" end="10"/>
                                            </p:txEl>
                                          </p:spTgt>
                                        </p:tgtEl>
                                        <p:attrNameLst>
                                          <p:attrName>style.visibility</p:attrName>
                                        </p:attrNameLst>
                                      </p:cBhvr>
                                      <p:to>
                                        <p:strVal val="visible"/>
                                      </p:to>
                                    </p:set>
                                    <p:animEffect transition="in" filter="fade">
                                      <p:cBhvr>
                                        <p:cTn id="32" dur="500"/>
                                        <p:tgtEl>
                                          <p:spTgt spid="21">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11" end="11"/>
                                            </p:txEl>
                                          </p:spTgt>
                                        </p:tgtEl>
                                        <p:attrNameLst>
                                          <p:attrName>style.visibility</p:attrName>
                                        </p:attrNameLst>
                                      </p:cBhvr>
                                      <p:to>
                                        <p:strVal val="visible"/>
                                      </p:to>
                                    </p:set>
                                    <p:animEffect transition="in" filter="fade">
                                      <p:cBhvr>
                                        <p:cTn id="37" dur="500"/>
                                        <p:tgtEl>
                                          <p:spTgt spid="21">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12" end="12"/>
                                            </p:txEl>
                                          </p:spTgt>
                                        </p:tgtEl>
                                        <p:attrNameLst>
                                          <p:attrName>style.visibility</p:attrName>
                                        </p:attrNameLst>
                                      </p:cBhvr>
                                      <p:to>
                                        <p:strVal val="visible"/>
                                      </p:to>
                                    </p:set>
                                    <p:animEffect transition="in" filter="fade">
                                      <p:cBhvr>
                                        <p:cTn id="42" dur="500"/>
                                        <p:tgtEl>
                                          <p:spTgt spid="21">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14" end="14"/>
                                            </p:txEl>
                                          </p:spTgt>
                                        </p:tgtEl>
                                        <p:attrNameLst>
                                          <p:attrName>style.visibility</p:attrName>
                                        </p:attrNameLst>
                                      </p:cBhvr>
                                      <p:to>
                                        <p:strVal val="visible"/>
                                      </p:to>
                                    </p:set>
                                    <p:animEffect transition="in" filter="fade">
                                      <p:cBhvr>
                                        <p:cTn id="47" dur="500"/>
                                        <p:tgtEl>
                                          <p:spTgt spid="21">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12346270" y="7449887"/>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2 points</a:t>
            </a:r>
          </a:p>
        </p:txBody>
      </p:sp>
      <p:sp>
        <p:nvSpPr>
          <p:cNvPr id="16" name="TextBox 16"/>
          <p:cNvSpPr txBox="1"/>
          <p:nvPr/>
        </p:nvSpPr>
        <p:spPr>
          <a:xfrm>
            <a:off x="1181111" y="2559061"/>
            <a:ext cx="11414028" cy="6735498"/>
          </a:xfrm>
          <a:prstGeom prst="rect">
            <a:avLst/>
          </a:prstGeom>
          <a:solidFill>
            <a:schemeClr val="accent4">
              <a:lumMod val="40000"/>
              <a:lumOff val="60000"/>
            </a:schemeClr>
          </a:solidFill>
        </p:spPr>
        <p:txBody>
          <a:bodyPr lIns="0" tIns="0" rIns="0" bIns="0" rtlCol="0" anchor="t">
            <a:spAutoFit/>
          </a:bodyPr>
          <a:lstStyle/>
          <a:p>
            <a:pPr algn="ctr">
              <a:lnSpc>
                <a:spcPts val="8842"/>
              </a:lnSpc>
            </a:pPr>
            <a:r>
              <a:rPr lang="en-US" sz="6407" spc="6" dirty="0">
                <a:solidFill>
                  <a:srgbClr val="000000"/>
                </a:solidFill>
                <a:latin typeface="Bookmania"/>
                <a:ea typeface="Bookmania"/>
                <a:cs typeface="Bookmania"/>
                <a:sym typeface="Bookmania"/>
              </a:rPr>
              <a:t>Mother tries to start a conversation, but Father barely responds. What does this interaction reveal about the emotional atmosphere within the family?</a:t>
            </a:r>
          </a:p>
        </p:txBody>
      </p:sp>
      <p:sp>
        <p:nvSpPr>
          <p:cNvPr id="17" name="Freeform 17"/>
          <p:cNvSpPr/>
          <p:nvPr/>
        </p:nvSpPr>
        <p:spPr>
          <a:xfrm>
            <a:off x="11665992" y="744265"/>
            <a:ext cx="6017895" cy="8229600"/>
          </a:xfrm>
          <a:custGeom>
            <a:avLst/>
            <a:gdLst/>
            <a:ahLst/>
            <a:cxnLst/>
            <a:rect l="l" t="t" r="r" b="b"/>
            <a:pathLst>
              <a:path w="6017895" h="8229600">
                <a:moveTo>
                  <a:pt x="0" y="0"/>
                </a:moveTo>
                <a:lnTo>
                  <a:pt x="6017895" y="0"/>
                </a:lnTo>
                <a:lnTo>
                  <a:pt x="6017895" y="8229600"/>
                </a:lnTo>
                <a:lnTo>
                  <a:pt x="0" y="8229600"/>
                </a:lnTo>
                <a:lnTo>
                  <a:pt x="0" y="0"/>
                </a:lnTo>
                <a:close/>
              </a:path>
            </a:pathLst>
          </a:custGeom>
          <a:blipFill>
            <a:blip r:embed="rId9"/>
            <a:stretch>
              <a:fillRect/>
            </a:stretch>
          </a:blipFill>
          <a:ln cap="sq">
            <a:noFill/>
            <a:prstDash val="solid"/>
            <a:miter/>
          </a:ln>
        </p:spPr>
      </p:sp>
      <p:sp>
        <p:nvSpPr>
          <p:cNvPr id="18" name="TextBox 18"/>
          <p:cNvSpPr txBox="1"/>
          <p:nvPr/>
        </p:nvSpPr>
        <p:spPr>
          <a:xfrm>
            <a:off x="4548494" y="1230708"/>
            <a:ext cx="6726974"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Unspoken Petals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390920" y="8155488"/>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2">
              <a:alphaModFix amt="93000"/>
            </a:blip>
            <a:stretch>
              <a:fillRect/>
            </a:stretch>
          </a:blipFill>
        </p:spPr>
      </p:sp>
      <p:sp>
        <p:nvSpPr>
          <p:cNvPr id="3" name="Freeform 3"/>
          <p:cNvSpPr/>
          <p:nvPr/>
        </p:nvSpPr>
        <p:spPr>
          <a:xfrm>
            <a:off x="7777805" y="-166806"/>
            <a:ext cx="11227170" cy="10453806"/>
          </a:xfrm>
          <a:custGeom>
            <a:avLst/>
            <a:gdLst/>
            <a:ahLst/>
            <a:cxnLst/>
            <a:rect l="l" t="t" r="r" b="b"/>
            <a:pathLst>
              <a:path w="11227170" h="10453806">
                <a:moveTo>
                  <a:pt x="0" y="0"/>
                </a:moveTo>
                <a:lnTo>
                  <a:pt x="11227171" y="0"/>
                </a:lnTo>
                <a:lnTo>
                  <a:pt x="11227171" y="10453806"/>
                </a:lnTo>
                <a:lnTo>
                  <a:pt x="0" y="10453806"/>
                </a:lnTo>
                <a:lnTo>
                  <a:pt x="0" y="0"/>
                </a:lnTo>
                <a:close/>
              </a:path>
            </a:pathLst>
          </a:custGeom>
          <a:blipFill>
            <a:blip r:embed="rId3"/>
            <a:stretch>
              <a:fillRect t="-59996"/>
            </a:stretch>
          </a:blipFill>
        </p:spPr>
      </p:sp>
      <p:grpSp>
        <p:nvGrpSpPr>
          <p:cNvPr id="4" name="Group 4"/>
          <p:cNvGrpSpPr/>
          <p:nvPr/>
        </p:nvGrpSpPr>
        <p:grpSpPr>
          <a:xfrm>
            <a:off x="7864193" y="5407134"/>
            <a:ext cx="10561535" cy="5496708"/>
            <a:chOff x="0" y="0"/>
            <a:chExt cx="14082047" cy="7328944"/>
          </a:xfrm>
        </p:grpSpPr>
        <p:sp>
          <p:nvSpPr>
            <p:cNvPr id="5" name="Freeform 5"/>
            <p:cNvSpPr/>
            <p:nvPr/>
          </p:nvSpPr>
          <p:spPr>
            <a:xfrm rot="-10800000">
              <a:off x="0" y="0"/>
              <a:ext cx="14082047" cy="7328944"/>
            </a:xfrm>
            <a:custGeom>
              <a:avLst/>
              <a:gdLst/>
              <a:ahLst/>
              <a:cxnLst/>
              <a:rect l="l" t="t" r="r" b="b"/>
              <a:pathLst>
                <a:path w="14082047" h="7328944">
                  <a:moveTo>
                    <a:pt x="0" y="0"/>
                  </a:moveTo>
                  <a:lnTo>
                    <a:pt x="14082047" y="0"/>
                  </a:lnTo>
                  <a:lnTo>
                    <a:pt x="14082047" y="7328944"/>
                  </a:lnTo>
                  <a:lnTo>
                    <a:pt x="0" y="7328944"/>
                  </a:lnTo>
                  <a:lnTo>
                    <a:pt x="0" y="0"/>
                  </a:lnTo>
                  <a:close/>
                </a:path>
              </a:pathLst>
            </a:custGeom>
            <a:blipFill>
              <a:blip r:embed="rId4"/>
              <a:stretch>
                <a:fillRect t="-27541" b="-13443"/>
              </a:stretch>
            </a:blipFill>
          </p:spPr>
        </p:sp>
        <p:sp>
          <p:nvSpPr>
            <p:cNvPr id="6" name="Freeform 6"/>
            <p:cNvSpPr/>
            <p:nvPr/>
          </p:nvSpPr>
          <p:spPr>
            <a:xfrm rot="-10800000">
              <a:off x="0" y="0"/>
              <a:ext cx="14082047" cy="7328944"/>
            </a:xfrm>
            <a:custGeom>
              <a:avLst/>
              <a:gdLst/>
              <a:ahLst/>
              <a:cxnLst/>
              <a:rect l="l" t="t" r="r" b="b"/>
              <a:pathLst>
                <a:path w="14082047" h="7328944">
                  <a:moveTo>
                    <a:pt x="0" y="0"/>
                  </a:moveTo>
                  <a:lnTo>
                    <a:pt x="14082047" y="0"/>
                  </a:lnTo>
                  <a:lnTo>
                    <a:pt x="14082047" y="7328944"/>
                  </a:lnTo>
                  <a:lnTo>
                    <a:pt x="0" y="7328944"/>
                  </a:lnTo>
                  <a:lnTo>
                    <a:pt x="0" y="0"/>
                  </a:lnTo>
                  <a:close/>
                </a:path>
              </a:pathLst>
            </a:custGeom>
            <a:blipFill>
              <a:blip r:embed="rId4"/>
              <a:stretch>
                <a:fillRect t="-27541" b="-13443"/>
              </a:stretch>
            </a:blipFill>
          </p:spPr>
        </p:sp>
      </p:grpSp>
      <p:sp>
        <p:nvSpPr>
          <p:cNvPr id="7" name="Freeform 7"/>
          <p:cNvSpPr/>
          <p:nvPr/>
        </p:nvSpPr>
        <p:spPr>
          <a:xfrm>
            <a:off x="-1189626" y="-1148343"/>
            <a:ext cx="5138512" cy="8915400"/>
          </a:xfrm>
          <a:custGeom>
            <a:avLst/>
            <a:gdLst/>
            <a:ahLst/>
            <a:cxnLst/>
            <a:rect l="l" t="t" r="r" b="b"/>
            <a:pathLst>
              <a:path w="5138512" h="8915400">
                <a:moveTo>
                  <a:pt x="0" y="0"/>
                </a:moveTo>
                <a:lnTo>
                  <a:pt x="5138513" y="0"/>
                </a:lnTo>
                <a:lnTo>
                  <a:pt x="5138513" y="8915400"/>
                </a:lnTo>
                <a:lnTo>
                  <a:pt x="0" y="8915400"/>
                </a:lnTo>
                <a:lnTo>
                  <a:pt x="0" y="0"/>
                </a:lnTo>
                <a:close/>
              </a:path>
            </a:pathLst>
          </a:custGeom>
          <a:blipFill>
            <a:blip r:embed="rId5">
              <a:alphaModFix amt="74000"/>
            </a:blip>
            <a:stretch>
              <a:fillRect/>
            </a:stretch>
          </a:blipFill>
        </p:spPr>
      </p:sp>
      <p:sp>
        <p:nvSpPr>
          <p:cNvPr id="8" name="Freeform 8"/>
          <p:cNvSpPr/>
          <p:nvPr/>
        </p:nvSpPr>
        <p:spPr>
          <a:xfrm>
            <a:off x="15977526" y="-166806"/>
            <a:ext cx="11955048" cy="11955048"/>
          </a:xfrm>
          <a:custGeom>
            <a:avLst/>
            <a:gdLst/>
            <a:ahLst/>
            <a:cxnLst/>
            <a:rect l="l" t="t" r="r" b="b"/>
            <a:pathLst>
              <a:path w="11955048" h="11955048">
                <a:moveTo>
                  <a:pt x="0" y="0"/>
                </a:moveTo>
                <a:lnTo>
                  <a:pt x="11955049" y="0"/>
                </a:lnTo>
                <a:lnTo>
                  <a:pt x="11955049" y="11955048"/>
                </a:lnTo>
                <a:lnTo>
                  <a:pt x="0" y="11955048"/>
                </a:lnTo>
                <a:lnTo>
                  <a:pt x="0" y="0"/>
                </a:lnTo>
                <a:close/>
              </a:path>
            </a:pathLst>
          </a:custGeom>
          <a:blipFill>
            <a:blip r:embed="rId6">
              <a:alphaModFix amt="69000"/>
            </a:blip>
            <a:stretch>
              <a:fillRect/>
            </a:stretch>
          </a:blipFill>
        </p:spPr>
      </p:sp>
      <p:sp>
        <p:nvSpPr>
          <p:cNvPr id="9" name="Freeform 9"/>
          <p:cNvSpPr/>
          <p:nvPr/>
        </p:nvSpPr>
        <p:spPr>
          <a:xfrm>
            <a:off x="1005066" y="-4785044"/>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7"/>
                </a:ext>
              </a:extLst>
            </a:blip>
            <a:stretch>
              <a:fillRect/>
            </a:stretch>
          </a:blipFill>
        </p:spPr>
      </p:sp>
      <p:sp>
        <p:nvSpPr>
          <p:cNvPr id="10" name="Freeform 10"/>
          <p:cNvSpPr/>
          <p:nvPr/>
        </p:nvSpPr>
        <p:spPr>
          <a:xfrm>
            <a:off x="6519672" y="-5778547"/>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4000"/>
              <a:extLst>
                <a:ext uri="{96DAC541-7B7A-43D3-8B79-37D633B846F1}">
                  <asvg:svgBlip xmlns:asvg="http://schemas.microsoft.com/office/drawing/2016/SVG/main" r:embed="rId7"/>
                </a:ext>
              </a:extLst>
            </a:blip>
            <a:stretch>
              <a:fillRect/>
            </a:stretch>
          </a:blipFill>
          <a:ln cap="sq">
            <a:noFill/>
            <a:prstDash val="solid"/>
            <a:miter/>
          </a:ln>
        </p:spPr>
      </p:sp>
      <p:sp>
        <p:nvSpPr>
          <p:cNvPr id="11" name="Freeform 11"/>
          <p:cNvSpPr/>
          <p:nvPr/>
        </p:nvSpPr>
        <p:spPr>
          <a:xfrm>
            <a:off x="10944718" y="0"/>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7"/>
                </a:ext>
              </a:extLst>
            </a:blip>
            <a:stretch>
              <a:fillRect/>
            </a:stretch>
          </a:blipFill>
        </p:spPr>
      </p:sp>
      <p:sp>
        <p:nvSpPr>
          <p:cNvPr id="12" name="Freeform 12"/>
          <p:cNvSpPr/>
          <p:nvPr/>
        </p:nvSpPr>
        <p:spPr>
          <a:xfrm>
            <a:off x="12836529" y="8995780"/>
            <a:ext cx="4151173" cy="2345413"/>
          </a:xfrm>
          <a:custGeom>
            <a:avLst/>
            <a:gdLst/>
            <a:ahLst/>
            <a:cxnLst/>
            <a:rect l="l" t="t" r="r" b="b"/>
            <a:pathLst>
              <a:path w="4151173" h="2345413">
                <a:moveTo>
                  <a:pt x="0" y="0"/>
                </a:moveTo>
                <a:lnTo>
                  <a:pt x="4151174" y="0"/>
                </a:lnTo>
                <a:lnTo>
                  <a:pt x="4151174" y="2345414"/>
                </a:lnTo>
                <a:lnTo>
                  <a:pt x="0" y="2345414"/>
                </a:lnTo>
                <a:lnTo>
                  <a:pt x="0" y="0"/>
                </a:lnTo>
                <a:close/>
              </a:path>
            </a:pathLst>
          </a:custGeom>
          <a:blipFill>
            <a:blip r:embed="rId8"/>
            <a:stretch>
              <a:fillRect/>
            </a:stretch>
          </a:blipFill>
        </p:spPr>
      </p:sp>
      <p:sp>
        <p:nvSpPr>
          <p:cNvPr id="13" name="Freeform 13"/>
          <p:cNvSpPr/>
          <p:nvPr/>
        </p:nvSpPr>
        <p:spPr>
          <a:xfrm>
            <a:off x="9278789" y="9308774"/>
            <a:ext cx="4151173" cy="2345413"/>
          </a:xfrm>
          <a:custGeom>
            <a:avLst/>
            <a:gdLst/>
            <a:ahLst/>
            <a:cxnLst/>
            <a:rect l="l" t="t" r="r" b="b"/>
            <a:pathLst>
              <a:path w="4151173" h="2345413">
                <a:moveTo>
                  <a:pt x="0" y="0"/>
                </a:moveTo>
                <a:lnTo>
                  <a:pt x="4151173" y="0"/>
                </a:lnTo>
                <a:lnTo>
                  <a:pt x="4151173" y="2345413"/>
                </a:lnTo>
                <a:lnTo>
                  <a:pt x="0" y="2345413"/>
                </a:lnTo>
                <a:lnTo>
                  <a:pt x="0" y="0"/>
                </a:lnTo>
                <a:close/>
              </a:path>
            </a:pathLst>
          </a:custGeom>
          <a:blipFill>
            <a:blip r:embed="rId8"/>
            <a:stretch>
              <a:fillRect/>
            </a:stretch>
          </a:blipFill>
        </p:spPr>
      </p:sp>
      <p:sp>
        <p:nvSpPr>
          <p:cNvPr id="14" name="Freeform 14"/>
          <p:cNvSpPr/>
          <p:nvPr/>
        </p:nvSpPr>
        <p:spPr>
          <a:xfrm>
            <a:off x="5721048" y="9621767"/>
            <a:ext cx="4151173" cy="2345413"/>
          </a:xfrm>
          <a:custGeom>
            <a:avLst/>
            <a:gdLst/>
            <a:ahLst/>
            <a:cxnLst/>
            <a:rect l="l" t="t" r="r" b="b"/>
            <a:pathLst>
              <a:path w="4151173" h="2345413">
                <a:moveTo>
                  <a:pt x="0" y="0"/>
                </a:moveTo>
                <a:lnTo>
                  <a:pt x="4151173" y="0"/>
                </a:lnTo>
                <a:lnTo>
                  <a:pt x="4151173" y="2345413"/>
                </a:lnTo>
                <a:lnTo>
                  <a:pt x="0" y="2345413"/>
                </a:lnTo>
                <a:lnTo>
                  <a:pt x="0" y="0"/>
                </a:lnTo>
                <a:close/>
              </a:path>
            </a:pathLst>
          </a:custGeom>
          <a:blipFill>
            <a:blip r:embed="rId8"/>
            <a:stretch>
              <a:fillRect/>
            </a:stretch>
          </a:blipFill>
        </p:spPr>
      </p:sp>
      <p:sp>
        <p:nvSpPr>
          <p:cNvPr id="15" name="Freeform 15"/>
          <p:cNvSpPr/>
          <p:nvPr/>
        </p:nvSpPr>
        <p:spPr>
          <a:xfrm>
            <a:off x="2369994" y="9308774"/>
            <a:ext cx="4151173" cy="2345413"/>
          </a:xfrm>
          <a:custGeom>
            <a:avLst/>
            <a:gdLst/>
            <a:ahLst/>
            <a:cxnLst/>
            <a:rect l="l" t="t" r="r" b="b"/>
            <a:pathLst>
              <a:path w="4151173" h="2345413">
                <a:moveTo>
                  <a:pt x="0" y="0"/>
                </a:moveTo>
                <a:lnTo>
                  <a:pt x="4151174" y="0"/>
                </a:lnTo>
                <a:lnTo>
                  <a:pt x="4151174" y="2345413"/>
                </a:lnTo>
                <a:lnTo>
                  <a:pt x="0" y="2345413"/>
                </a:lnTo>
                <a:lnTo>
                  <a:pt x="0" y="0"/>
                </a:lnTo>
                <a:close/>
              </a:path>
            </a:pathLst>
          </a:custGeom>
          <a:blipFill>
            <a:blip r:embed="rId8"/>
            <a:stretch>
              <a:fillRect/>
            </a:stretch>
          </a:blipFill>
        </p:spPr>
      </p:sp>
      <p:sp>
        <p:nvSpPr>
          <p:cNvPr id="16" name="Freeform 16"/>
          <p:cNvSpPr/>
          <p:nvPr/>
        </p:nvSpPr>
        <p:spPr>
          <a:xfrm rot="2292867">
            <a:off x="-429895" y="8995780"/>
            <a:ext cx="4151173" cy="2345413"/>
          </a:xfrm>
          <a:custGeom>
            <a:avLst/>
            <a:gdLst/>
            <a:ahLst/>
            <a:cxnLst/>
            <a:rect l="l" t="t" r="r" b="b"/>
            <a:pathLst>
              <a:path w="4151173" h="2345413">
                <a:moveTo>
                  <a:pt x="0" y="0"/>
                </a:moveTo>
                <a:lnTo>
                  <a:pt x="4151173" y="0"/>
                </a:lnTo>
                <a:lnTo>
                  <a:pt x="4151173" y="2345414"/>
                </a:lnTo>
                <a:lnTo>
                  <a:pt x="0" y="2345414"/>
                </a:lnTo>
                <a:lnTo>
                  <a:pt x="0" y="0"/>
                </a:lnTo>
                <a:close/>
              </a:path>
            </a:pathLst>
          </a:custGeom>
          <a:blipFill>
            <a:blip r:embed="rId8"/>
            <a:stretch>
              <a:fillRect/>
            </a:stretch>
          </a:blipFill>
        </p:spPr>
      </p:sp>
      <p:sp>
        <p:nvSpPr>
          <p:cNvPr id="17" name="Freeform 17"/>
          <p:cNvSpPr/>
          <p:nvPr/>
        </p:nvSpPr>
        <p:spPr>
          <a:xfrm>
            <a:off x="16356837" y="7767057"/>
            <a:ext cx="2413189" cy="3606668"/>
          </a:xfrm>
          <a:custGeom>
            <a:avLst/>
            <a:gdLst/>
            <a:ahLst/>
            <a:cxnLst/>
            <a:rect l="l" t="t" r="r" b="b"/>
            <a:pathLst>
              <a:path w="2413189" h="3606668">
                <a:moveTo>
                  <a:pt x="0" y="0"/>
                </a:moveTo>
                <a:lnTo>
                  <a:pt x="2413188" y="0"/>
                </a:lnTo>
                <a:lnTo>
                  <a:pt x="2413188" y="3606668"/>
                </a:lnTo>
                <a:lnTo>
                  <a:pt x="0" y="3606668"/>
                </a:lnTo>
                <a:lnTo>
                  <a:pt x="0" y="0"/>
                </a:lnTo>
                <a:close/>
              </a:path>
            </a:pathLst>
          </a:custGeom>
          <a:blipFill>
            <a:blip r:embed="rId9">
              <a:alphaModFix amt="62000"/>
            </a:blip>
            <a:stretch>
              <a:fillRect/>
            </a:stretch>
          </a:blipFill>
        </p:spPr>
      </p:sp>
      <p:grpSp>
        <p:nvGrpSpPr>
          <p:cNvPr id="18" name="Group 18"/>
          <p:cNvGrpSpPr/>
          <p:nvPr/>
        </p:nvGrpSpPr>
        <p:grpSpPr>
          <a:xfrm rot="5400000">
            <a:off x="5448561" y="2095164"/>
            <a:ext cx="10561535" cy="6211098"/>
            <a:chOff x="0" y="0"/>
            <a:chExt cx="14082047" cy="8281464"/>
          </a:xfrm>
        </p:grpSpPr>
        <p:sp>
          <p:nvSpPr>
            <p:cNvPr id="19" name="Freeform 19"/>
            <p:cNvSpPr/>
            <p:nvPr/>
          </p:nvSpPr>
          <p:spPr>
            <a:xfrm rot="-10800000">
              <a:off x="0" y="0"/>
              <a:ext cx="14082047" cy="8281464"/>
            </a:xfrm>
            <a:custGeom>
              <a:avLst/>
              <a:gdLst/>
              <a:ahLst/>
              <a:cxnLst/>
              <a:rect l="l" t="t" r="r" b="b"/>
              <a:pathLst>
                <a:path w="14082047" h="8281464">
                  <a:moveTo>
                    <a:pt x="0" y="0"/>
                  </a:moveTo>
                  <a:lnTo>
                    <a:pt x="14082047" y="0"/>
                  </a:lnTo>
                  <a:lnTo>
                    <a:pt x="14082047" y="8281464"/>
                  </a:lnTo>
                  <a:lnTo>
                    <a:pt x="0" y="8281464"/>
                  </a:lnTo>
                  <a:lnTo>
                    <a:pt x="0" y="0"/>
                  </a:lnTo>
                  <a:close/>
                </a:path>
              </a:pathLst>
            </a:custGeom>
            <a:blipFill>
              <a:blip r:embed="rId4"/>
              <a:stretch>
                <a:fillRect t="-18622" b="-6146"/>
              </a:stretch>
            </a:blipFill>
          </p:spPr>
        </p:sp>
        <p:sp>
          <p:nvSpPr>
            <p:cNvPr id="20" name="Freeform 20"/>
            <p:cNvSpPr/>
            <p:nvPr/>
          </p:nvSpPr>
          <p:spPr>
            <a:xfrm rot="-10800000">
              <a:off x="0" y="0"/>
              <a:ext cx="14082047" cy="8281464"/>
            </a:xfrm>
            <a:custGeom>
              <a:avLst/>
              <a:gdLst/>
              <a:ahLst/>
              <a:cxnLst/>
              <a:rect l="l" t="t" r="r" b="b"/>
              <a:pathLst>
                <a:path w="14082047" h="8281464">
                  <a:moveTo>
                    <a:pt x="0" y="0"/>
                  </a:moveTo>
                  <a:lnTo>
                    <a:pt x="14082047" y="0"/>
                  </a:lnTo>
                  <a:lnTo>
                    <a:pt x="14082047" y="8281464"/>
                  </a:lnTo>
                  <a:lnTo>
                    <a:pt x="0" y="8281464"/>
                  </a:lnTo>
                  <a:lnTo>
                    <a:pt x="0" y="0"/>
                  </a:lnTo>
                  <a:close/>
                </a:path>
              </a:pathLst>
            </a:custGeom>
            <a:blipFill>
              <a:blip r:embed="rId4"/>
              <a:stretch>
                <a:fillRect t="-18622" b="-6146"/>
              </a:stretch>
            </a:blipFill>
          </p:spPr>
        </p:sp>
      </p:grpSp>
      <p:sp>
        <p:nvSpPr>
          <p:cNvPr id="21" name="TextBox 21"/>
          <p:cNvSpPr txBox="1"/>
          <p:nvPr/>
        </p:nvSpPr>
        <p:spPr>
          <a:xfrm>
            <a:off x="1379630" y="751645"/>
            <a:ext cx="10518326" cy="8859910"/>
          </a:xfrm>
          <a:prstGeom prst="rect">
            <a:avLst/>
          </a:prstGeom>
        </p:spPr>
        <p:txBody>
          <a:bodyPr lIns="0" tIns="0" rIns="0" bIns="0" rtlCol="0" anchor="t">
            <a:spAutoFit/>
          </a:bodyPr>
          <a:lstStyle/>
          <a:p>
            <a:pPr marL="0" lvl="0" indent="0" algn="just">
              <a:lnSpc>
                <a:spcPts val="4714"/>
              </a:lnSpc>
              <a:spcBef>
                <a:spcPct val="0"/>
              </a:spcBef>
            </a:pPr>
            <a:r>
              <a:rPr lang="en-US" sz="4622" u="none" strike="noStrike" spc="4" dirty="0">
                <a:solidFill>
                  <a:srgbClr val="000000"/>
                </a:solidFill>
                <a:latin typeface="Bookmania"/>
                <a:ea typeface="Bookmania"/>
                <a:cs typeface="Bookmania"/>
                <a:sym typeface="Bookmania"/>
              </a:rPr>
              <a:t>     I am in a beach chair near the door (which is open) leading to the patio. I am reading. Father already knows this too, he saw me when he came up; he has nothing to say.</a:t>
            </a:r>
          </a:p>
          <a:p>
            <a:pPr marL="0" lvl="0" indent="0" algn="just">
              <a:lnSpc>
                <a:spcPts val="4714"/>
              </a:lnSpc>
              <a:spcBef>
                <a:spcPct val="0"/>
              </a:spcBef>
            </a:pPr>
            <a:endParaRPr lang="en-US" sz="4622" u="none" strike="noStrike" spc="4" dirty="0">
              <a:solidFill>
                <a:srgbClr val="000000"/>
              </a:solidFill>
              <a:latin typeface="Bookmania"/>
              <a:ea typeface="Bookmania"/>
              <a:cs typeface="Bookmania"/>
              <a:sym typeface="Bookmania"/>
            </a:endParaRPr>
          </a:p>
          <a:p>
            <a:pPr marL="0" lvl="0" indent="0" algn="just">
              <a:lnSpc>
                <a:spcPts val="4714"/>
              </a:lnSpc>
              <a:spcBef>
                <a:spcPct val="0"/>
              </a:spcBef>
            </a:pPr>
            <a:r>
              <a:rPr lang="en-US" sz="4622" u="none" strike="noStrike" spc="4" dirty="0">
                <a:solidFill>
                  <a:srgbClr val="000000"/>
                </a:solidFill>
                <a:latin typeface="Bookmania"/>
                <a:ea typeface="Bookmania"/>
                <a:cs typeface="Bookmania"/>
                <a:sym typeface="Bookmania"/>
              </a:rPr>
              <a:t>   Mother goes on volunteering information about us, things Father already knows, to make conversation. Father listens with an abstracted air and does not say anything.</a:t>
            </a:r>
          </a:p>
          <a:p>
            <a:pPr marL="0" lvl="0" indent="0" algn="just">
              <a:lnSpc>
                <a:spcPts val="4714"/>
              </a:lnSpc>
              <a:spcBef>
                <a:spcPct val="0"/>
              </a:spcBef>
            </a:pPr>
            <a:endParaRPr lang="en-US" sz="4622" u="none" strike="noStrike" spc="4" dirty="0">
              <a:solidFill>
                <a:srgbClr val="000000"/>
              </a:solidFill>
              <a:latin typeface="Bookmania"/>
              <a:ea typeface="Bookmania"/>
              <a:cs typeface="Bookmania"/>
              <a:sym typeface="Bookmania"/>
            </a:endParaRPr>
          </a:p>
          <a:p>
            <a:pPr marL="0" lvl="0" indent="0" algn="just">
              <a:lnSpc>
                <a:spcPts val="4714"/>
              </a:lnSpc>
              <a:spcBef>
                <a:spcPct val="0"/>
              </a:spcBef>
            </a:pPr>
            <a:r>
              <a:rPr lang="en-US" sz="4622" u="none" strike="noStrike" spc="4" dirty="0">
                <a:solidFill>
                  <a:srgbClr val="000000"/>
                </a:solidFill>
                <a:latin typeface="Bookmania"/>
                <a:ea typeface="Bookmania"/>
                <a:cs typeface="Bookmania"/>
                <a:sym typeface="Bookmania"/>
              </a:rPr>
              <a:t>   Mother looks up at the rain. "I hope the girls have sense enough to stay out of the rain," she says.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xEl>
                                              <p:pRg st="2" end="2"/>
                                            </p:txEl>
                                          </p:spTgt>
                                        </p:tgtEl>
                                        <p:attrNameLst>
                                          <p:attrName>style.visibility</p:attrName>
                                        </p:attrNameLst>
                                      </p:cBhvr>
                                      <p:to>
                                        <p:strVal val="visible"/>
                                      </p:to>
                                    </p:set>
                                    <p:animEffect transition="in" filter="fade">
                                      <p:cBhvr>
                                        <p:cTn id="12" dur="500"/>
                                        <p:tgtEl>
                                          <p:spTgt spid="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xEl>
                                              <p:pRg st="4" end="4"/>
                                            </p:txEl>
                                          </p:spTgt>
                                        </p:tgtEl>
                                        <p:attrNameLst>
                                          <p:attrName>style.visibility</p:attrName>
                                        </p:attrNameLst>
                                      </p:cBhvr>
                                      <p:to>
                                        <p:strVal val="visible"/>
                                      </p:to>
                                    </p:set>
                                    <p:animEffect transition="in" filter="fade">
                                      <p:cBhvr>
                                        <p:cTn id="17"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3358862" y="1282591"/>
            <a:ext cx="3477006" cy="8229600"/>
          </a:xfrm>
          <a:custGeom>
            <a:avLst/>
            <a:gdLst/>
            <a:ahLst/>
            <a:cxnLst/>
            <a:rect l="l" t="t" r="r" b="b"/>
            <a:pathLst>
              <a:path w="3477006" h="8229600">
                <a:moveTo>
                  <a:pt x="0" y="0"/>
                </a:moveTo>
                <a:lnTo>
                  <a:pt x="3477006" y="0"/>
                </a:lnTo>
                <a:lnTo>
                  <a:pt x="3477006" y="8229600"/>
                </a:lnTo>
                <a:lnTo>
                  <a:pt x="0" y="8229600"/>
                </a:lnTo>
                <a:lnTo>
                  <a:pt x="0" y="0"/>
                </a:lnTo>
                <a:close/>
              </a:path>
            </a:pathLst>
          </a:custGeom>
          <a:blipFill>
            <a:blip r:embed="rId9"/>
            <a:stretch>
              <a:fillRect/>
            </a:stretch>
          </a:blipFill>
          <a:ln cap="sq">
            <a:noFill/>
            <a:prstDash val="solid"/>
            <a:miter/>
          </a:ln>
        </p:spPr>
      </p:sp>
      <p:sp>
        <p:nvSpPr>
          <p:cNvPr id="16" name="TextBox 16"/>
          <p:cNvSpPr txBox="1"/>
          <p:nvPr/>
        </p:nvSpPr>
        <p:spPr>
          <a:xfrm>
            <a:off x="12346270" y="7449887"/>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4 points</a:t>
            </a:r>
          </a:p>
        </p:txBody>
      </p:sp>
      <p:sp>
        <p:nvSpPr>
          <p:cNvPr id="17" name="TextBox 17"/>
          <p:cNvSpPr txBox="1"/>
          <p:nvPr/>
        </p:nvSpPr>
        <p:spPr>
          <a:xfrm>
            <a:off x="1181111" y="2559061"/>
            <a:ext cx="11414028" cy="5562360"/>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t">
            <a:spAutoFit/>
          </a:bodyPr>
          <a:lstStyle/>
          <a:p>
            <a:pPr algn="ctr">
              <a:lnSpc>
                <a:spcPts val="8842"/>
              </a:lnSpc>
            </a:pPr>
            <a:r>
              <a:rPr lang="en-US" sz="6407" spc="6" dirty="0">
                <a:solidFill>
                  <a:srgbClr val="000000"/>
                </a:solidFill>
                <a:latin typeface="Bookmania"/>
                <a:ea typeface="Bookmania"/>
                <a:cs typeface="Bookmania"/>
                <a:sym typeface="Bookmania"/>
              </a:rPr>
              <a:t>What do you think this line means:</a:t>
            </a:r>
          </a:p>
          <a:p>
            <a:pPr algn="ctr">
              <a:lnSpc>
                <a:spcPts val="8842"/>
              </a:lnSpc>
            </a:pPr>
            <a:r>
              <a:rPr lang="en-US" sz="6407" spc="6" dirty="0">
                <a:solidFill>
                  <a:srgbClr val="000000"/>
                </a:solidFill>
                <a:latin typeface="Bookmania"/>
                <a:ea typeface="Bookmania"/>
                <a:cs typeface="Bookmania"/>
                <a:sym typeface="Bookmania"/>
              </a:rPr>
              <a:t>"I hope the girls have sense enough to stay out of the rain," she says.</a:t>
            </a:r>
          </a:p>
        </p:txBody>
      </p:sp>
      <p:sp>
        <p:nvSpPr>
          <p:cNvPr id="18" name="TextBox 18"/>
          <p:cNvSpPr txBox="1"/>
          <p:nvPr/>
        </p:nvSpPr>
        <p:spPr>
          <a:xfrm>
            <a:off x="5117832" y="1230708"/>
            <a:ext cx="6157636"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Unspoken Petals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1237858" y="3667492"/>
            <a:ext cx="3098489" cy="3282762"/>
            <a:chOff x="0" y="0"/>
            <a:chExt cx="4131319" cy="4377016"/>
          </a:xfrm>
        </p:grpSpPr>
        <p:sp>
          <p:nvSpPr>
            <p:cNvPr id="4" name="Freeform 4"/>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5" name="Freeform 5"/>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5216822" y="2567926"/>
            <a:ext cx="3620888" cy="3359940"/>
            <a:chOff x="0" y="0"/>
            <a:chExt cx="4827850" cy="4479920"/>
          </a:xfrm>
        </p:grpSpPr>
        <p:sp>
          <p:nvSpPr>
            <p:cNvPr id="7" name="Freeform 7"/>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5"/>
              <a:stretch>
                <a:fillRect l="-133777" t="-76874" r="-221333" b="-180624"/>
              </a:stretch>
            </a:blipFill>
          </p:spPr>
        </p:sp>
        <p:sp>
          <p:nvSpPr>
            <p:cNvPr id="8" name="Freeform 8"/>
            <p:cNvSpPr/>
            <p:nvPr/>
          </p:nvSpPr>
          <p:spPr>
            <a:xfrm>
              <a:off x="1368103" y="3434098"/>
              <a:ext cx="1045822"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9" name="Group 9"/>
          <p:cNvGrpSpPr/>
          <p:nvPr/>
        </p:nvGrpSpPr>
        <p:grpSpPr>
          <a:xfrm>
            <a:off x="5216822" y="6166283"/>
            <a:ext cx="5308289" cy="3391561"/>
            <a:chOff x="0" y="0"/>
            <a:chExt cx="7077719" cy="4522082"/>
          </a:xfrm>
        </p:grpSpPr>
        <p:sp>
          <p:nvSpPr>
            <p:cNvPr id="10" name="Freeform 10"/>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7"/>
              <a:stretch>
                <a:fillRect l="-76646" t="-195121" r="-129940" b="-53658"/>
              </a:stretch>
            </a:blipFill>
          </p:spPr>
        </p:sp>
        <p:sp>
          <p:nvSpPr>
            <p:cNvPr id="11" name="Freeform 11"/>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9853795" y="2850053"/>
            <a:ext cx="2894657" cy="4100201"/>
            <a:chOff x="0" y="0"/>
            <a:chExt cx="3859543" cy="5466935"/>
          </a:xfrm>
          <a:effectLst>
            <a:glow rad="101600">
              <a:srgbClr val="FFFF00">
                <a:alpha val="60000"/>
              </a:srgbClr>
            </a:glow>
          </a:effectLst>
        </p:grpSpPr>
        <p:sp>
          <p:nvSpPr>
            <p:cNvPr id="13" name="Freeform 13"/>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9"/>
              <a:stretch>
                <a:fillRect l="-333540" t="-64102" r="-202484" b="-129230"/>
              </a:stretch>
            </a:blipFill>
          </p:spPr>
        </p:sp>
        <p:sp>
          <p:nvSpPr>
            <p:cNvPr id="14" name="Freeform 14"/>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grpSp>
        <p:nvGrpSpPr>
          <p:cNvPr id="15" name="Group 15"/>
          <p:cNvGrpSpPr/>
          <p:nvPr/>
        </p:nvGrpSpPr>
        <p:grpSpPr>
          <a:xfrm>
            <a:off x="12214634" y="5681461"/>
            <a:ext cx="4261667" cy="3576839"/>
            <a:chOff x="0" y="0"/>
            <a:chExt cx="5682223" cy="4769119"/>
          </a:xfrm>
        </p:grpSpPr>
        <p:sp>
          <p:nvSpPr>
            <p:cNvPr id="16" name="Freeform 16"/>
            <p:cNvSpPr/>
            <p:nvPr/>
          </p:nvSpPr>
          <p:spPr>
            <a:xfrm>
              <a:off x="991157" y="0"/>
              <a:ext cx="4691066" cy="4769119"/>
            </a:xfrm>
            <a:custGeom>
              <a:avLst/>
              <a:gdLst/>
              <a:ahLst/>
              <a:cxnLst/>
              <a:rect l="l" t="t" r="r" b="b"/>
              <a:pathLst>
                <a:path w="4691066" h="4769119">
                  <a:moveTo>
                    <a:pt x="0" y="0"/>
                  </a:moveTo>
                  <a:lnTo>
                    <a:pt x="4691066" y="0"/>
                  </a:lnTo>
                  <a:lnTo>
                    <a:pt x="4691066" y="4769119"/>
                  </a:lnTo>
                  <a:lnTo>
                    <a:pt x="0" y="4769119"/>
                  </a:lnTo>
                  <a:lnTo>
                    <a:pt x="0" y="0"/>
                  </a:lnTo>
                  <a:close/>
                </a:path>
              </a:pathLst>
            </a:custGeom>
            <a:blipFill>
              <a:blip r:embed="rId11"/>
              <a:stretch>
                <a:fillRect l="-309316" t="-99082" r="-18012" b="-35779"/>
              </a:stretch>
            </a:blipFill>
          </p:spPr>
        </p:sp>
        <p:sp>
          <p:nvSpPr>
            <p:cNvPr id="17" name="Freeform 17"/>
            <p:cNvSpPr/>
            <p:nvPr/>
          </p:nvSpPr>
          <p:spPr>
            <a:xfrm>
              <a:off x="0" y="3689070"/>
              <a:ext cx="1080049" cy="1080049"/>
            </a:xfrm>
            <a:custGeom>
              <a:avLst/>
              <a:gdLst/>
              <a:ahLst/>
              <a:cxnLst/>
              <a:rect l="l" t="t" r="r" b="b"/>
              <a:pathLst>
                <a:path w="1080049" h="1080049">
                  <a:moveTo>
                    <a:pt x="0" y="0"/>
                  </a:moveTo>
                  <a:lnTo>
                    <a:pt x="1080049" y="0"/>
                  </a:lnTo>
                  <a:lnTo>
                    <a:pt x="1080049" y="1080049"/>
                  </a:lnTo>
                  <a:lnTo>
                    <a:pt x="0" y="1080049"/>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sp>
        <p:nvSpPr>
          <p:cNvPr id="18" name="Freeform 18"/>
          <p:cNvSpPr/>
          <p:nvPr/>
        </p:nvSpPr>
        <p:spPr>
          <a:xfrm>
            <a:off x="12958002" y="4721543"/>
            <a:ext cx="650447" cy="650447"/>
          </a:xfrm>
          <a:custGeom>
            <a:avLst/>
            <a:gdLst/>
            <a:ahLst/>
            <a:cxnLst/>
            <a:rect l="l" t="t" r="r" b="b"/>
            <a:pathLst>
              <a:path w="650447" h="650447">
                <a:moveTo>
                  <a:pt x="0" y="0"/>
                </a:moveTo>
                <a:lnTo>
                  <a:pt x="650447" y="0"/>
                </a:lnTo>
                <a:lnTo>
                  <a:pt x="650447" y="650446"/>
                </a:lnTo>
                <a:lnTo>
                  <a:pt x="0" y="650446"/>
                </a:lnTo>
                <a:lnTo>
                  <a:pt x="0" y="0"/>
                </a:lnTo>
                <a:close/>
              </a:path>
            </a:pathLst>
          </a:custGeom>
          <a:blipFill>
            <a:blip>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3006014" y="2525492"/>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4"/>
            <a:stretch>
              <a:fillRect l="-486577" t="-100000" r="-100671" b="-250393"/>
            </a:stretch>
          </a:blipFill>
        </p:spPr>
      </p:sp>
    </p:spTree>
  </p:cSld>
  <p:clrMapOvr>
    <a:masterClrMapping/>
  </p:clrMapOvr>
  <p:transition spd="slow">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7452654" y="2058377"/>
            <a:ext cx="4857725" cy="6880833"/>
            <a:chOff x="0" y="0"/>
            <a:chExt cx="6476967" cy="9174443"/>
          </a:xfrm>
          <a:effectLst>
            <a:glow rad="101600">
              <a:srgbClr val="FFFF00">
                <a:alpha val="60000"/>
              </a:srgbClr>
            </a:glow>
          </a:effectLst>
        </p:grpSpPr>
        <p:sp>
          <p:nvSpPr>
            <p:cNvPr id="4" name="Freeform 4"/>
            <p:cNvSpPr/>
            <p:nvPr/>
          </p:nvSpPr>
          <p:spPr>
            <a:xfrm>
              <a:off x="0" y="0"/>
              <a:ext cx="6476967" cy="7846967"/>
            </a:xfrm>
            <a:custGeom>
              <a:avLst/>
              <a:gdLst/>
              <a:ahLst/>
              <a:cxnLst/>
              <a:rect l="l" t="t" r="r" b="b"/>
              <a:pathLst>
                <a:path w="6476967" h="7846967">
                  <a:moveTo>
                    <a:pt x="0" y="0"/>
                  </a:moveTo>
                  <a:lnTo>
                    <a:pt x="6476967" y="0"/>
                  </a:lnTo>
                  <a:lnTo>
                    <a:pt x="6476967" y="7846967"/>
                  </a:lnTo>
                  <a:lnTo>
                    <a:pt x="0" y="7846967"/>
                  </a:lnTo>
                  <a:lnTo>
                    <a:pt x="0" y="0"/>
                  </a:lnTo>
                  <a:close/>
                </a:path>
              </a:pathLst>
            </a:custGeom>
            <a:blipFill>
              <a:blip r:embed="rId3"/>
              <a:stretch>
                <a:fillRect l="-333540" t="-64102" r="-202484" b="-129230"/>
              </a:stretch>
            </a:blipFill>
          </p:spPr>
        </p:sp>
        <p:sp>
          <p:nvSpPr>
            <p:cNvPr id="5" name="Freeform 5"/>
            <p:cNvSpPr/>
            <p:nvPr/>
          </p:nvSpPr>
          <p:spPr>
            <a:xfrm>
              <a:off x="2428455" y="7420261"/>
              <a:ext cx="1754183" cy="1754183"/>
            </a:xfrm>
            <a:custGeom>
              <a:avLst/>
              <a:gdLst/>
              <a:ahLst/>
              <a:cxnLst/>
              <a:rect l="l" t="t" r="r" b="b"/>
              <a:pathLst>
                <a:path w="1754183" h="1754183">
                  <a:moveTo>
                    <a:pt x="0" y="0"/>
                  </a:moveTo>
                  <a:lnTo>
                    <a:pt x="1754183" y="0"/>
                  </a:lnTo>
                  <a:lnTo>
                    <a:pt x="1754183" y="1754182"/>
                  </a:lnTo>
                  <a:lnTo>
                    <a:pt x="0" y="1754182"/>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3358862" y="1282591"/>
            <a:ext cx="3477006" cy="8229600"/>
          </a:xfrm>
          <a:custGeom>
            <a:avLst/>
            <a:gdLst/>
            <a:ahLst/>
            <a:cxnLst/>
            <a:rect l="l" t="t" r="r" b="b"/>
            <a:pathLst>
              <a:path w="3477006" h="8229600">
                <a:moveTo>
                  <a:pt x="0" y="0"/>
                </a:moveTo>
                <a:lnTo>
                  <a:pt x="3477006" y="0"/>
                </a:lnTo>
                <a:lnTo>
                  <a:pt x="3477006" y="8229600"/>
                </a:lnTo>
                <a:lnTo>
                  <a:pt x="0" y="8229600"/>
                </a:lnTo>
                <a:lnTo>
                  <a:pt x="0" y="0"/>
                </a:lnTo>
                <a:close/>
              </a:path>
            </a:pathLst>
          </a:custGeom>
          <a:blipFill>
            <a:blip r:embed="rId9"/>
            <a:stretch>
              <a:fillRect/>
            </a:stretch>
          </a:blipFill>
          <a:ln cap="sq">
            <a:noFill/>
            <a:prstDash val="solid"/>
            <a:miter/>
          </a:ln>
        </p:spPr>
      </p:sp>
      <p:sp>
        <p:nvSpPr>
          <p:cNvPr id="16" name="TextBox 16"/>
          <p:cNvSpPr txBox="1"/>
          <p:nvPr/>
        </p:nvSpPr>
        <p:spPr>
          <a:xfrm>
            <a:off x="12346270" y="7449887"/>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4 points</a:t>
            </a:r>
          </a:p>
        </p:txBody>
      </p:sp>
      <p:sp>
        <p:nvSpPr>
          <p:cNvPr id="17" name="TextBox 17"/>
          <p:cNvSpPr txBox="1"/>
          <p:nvPr/>
        </p:nvSpPr>
        <p:spPr>
          <a:xfrm>
            <a:off x="1181111" y="2520961"/>
            <a:ext cx="11414028" cy="4453463"/>
          </a:xfrm>
          <a:prstGeom prst="rect">
            <a:avLst/>
          </a:prstGeom>
        </p:spPr>
        <p:style>
          <a:lnRef idx="1">
            <a:schemeClr val="accent1"/>
          </a:lnRef>
          <a:fillRef idx="2">
            <a:schemeClr val="accent1"/>
          </a:fillRef>
          <a:effectRef idx="1">
            <a:schemeClr val="accent1"/>
          </a:effectRef>
          <a:fontRef idx="minor">
            <a:schemeClr val="dk1"/>
          </a:fontRef>
        </p:style>
        <p:txBody>
          <a:bodyPr lIns="0" tIns="0" rIns="0" bIns="0" rtlCol="0" anchor="t">
            <a:spAutoFit/>
          </a:bodyPr>
          <a:lstStyle/>
          <a:p>
            <a:pPr algn="ctr">
              <a:lnSpc>
                <a:spcPts val="11740"/>
              </a:lnSpc>
            </a:pPr>
            <a:r>
              <a:rPr lang="en-US" sz="8507" spc="8" dirty="0">
                <a:solidFill>
                  <a:srgbClr val="000000"/>
                </a:solidFill>
                <a:latin typeface="Bookmania"/>
                <a:ea typeface="Bookmania"/>
                <a:cs typeface="Bookmania"/>
                <a:sym typeface="Bookmania"/>
              </a:rPr>
              <a:t>Task:</a:t>
            </a:r>
          </a:p>
          <a:p>
            <a:pPr algn="ctr">
              <a:lnSpc>
                <a:spcPts val="11740"/>
              </a:lnSpc>
            </a:pPr>
            <a:r>
              <a:rPr lang="en-US" sz="8507" spc="8" dirty="0">
                <a:solidFill>
                  <a:srgbClr val="000000"/>
                </a:solidFill>
                <a:latin typeface="Bookmania"/>
                <a:ea typeface="Bookmania"/>
                <a:cs typeface="Bookmania"/>
                <a:sym typeface="Bookmania"/>
              </a:rPr>
              <a:t> In 30 seconds, sketch what will happen next.</a:t>
            </a:r>
          </a:p>
        </p:txBody>
      </p:sp>
      <p:sp>
        <p:nvSpPr>
          <p:cNvPr id="18" name="TextBox 18"/>
          <p:cNvSpPr txBox="1"/>
          <p:nvPr/>
        </p:nvSpPr>
        <p:spPr>
          <a:xfrm>
            <a:off x="4073615" y="1230708"/>
            <a:ext cx="6496646"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Petal Sketch</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802692" y="-1094756"/>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69000"/>
            </a:blip>
            <a:stretch>
              <a:fillRect/>
            </a:stretch>
          </a:blipFill>
        </p:spPr>
      </p:sp>
      <p:sp>
        <p:nvSpPr>
          <p:cNvPr id="3" name="Freeform 3"/>
          <p:cNvSpPr/>
          <p:nvPr/>
        </p:nvSpPr>
        <p:spPr>
          <a:xfrm>
            <a:off x="0" y="0"/>
            <a:ext cx="8061029" cy="12008981"/>
          </a:xfrm>
          <a:custGeom>
            <a:avLst/>
            <a:gdLst/>
            <a:ahLst/>
            <a:cxnLst/>
            <a:rect l="l" t="t" r="r" b="b"/>
            <a:pathLst>
              <a:path w="8061029" h="12008981">
                <a:moveTo>
                  <a:pt x="0" y="0"/>
                </a:moveTo>
                <a:lnTo>
                  <a:pt x="8061029" y="0"/>
                </a:lnTo>
                <a:lnTo>
                  <a:pt x="8061029" y="12008981"/>
                </a:lnTo>
                <a:lnTo>
                  <a:pt x="0" y="12008981"/>
                </a:lnTo>
                <a:lnTo>
                  <a:pt x="0" y="0"/>
                </a:lnTo>
                <a:close/>
              </a:path>
            </a:pathLst>
          </a:custGeom>
          <a:blipFill>
            <a:blip r:embed="rId3"/>
            <a:stretch>
              <a:fillRect/>
            </a:stretch>
          </a:blipFill>
        </p:spPr>
      </p:sp>
      <p:sp>
        <p:nvSpPr>
          <p:cNvPr id="4" name="TextBox 4"/>
          <p:cNvSpPr txBox="1"/>
          <p:nvPr/>
        </p:nvSpPr>
        <p:spPr>
          <a:xfrm>
            <a:off x="8321761" y="225056"/>
            <a:ext cx="9720507" cy="9431648"/>
          </a:xfrm>
          <a:prstGeom prst="rect">
            <a:avLst/>
          </a:prstGeom>
        </p:spPr>
        <p:txBody>
          <a:bodyPr lIns="0" tIns="0" rIns="0" bIns="0" rtlCol="0" anchor="t">
            <a:spAutoFit/>
          </a:bodyPr>
          <a:lstStyle/>
          <a:p>
            <a:pPr marL="0" lvl="0" indent="0" algn="just">
              <a:lnSpc>
                <a:spcPts val="3909"/>
              </a:lnSpc>
              <a:spcBef>
                <a:spcPct val="0"/>
              </a:spcBef>
            </a:pPr>
            <a:r>
              <a:rPr lang="en-US" sz="3833" u="none" strike="noStrike" spc="3" dirty="0">
                <a:solidFill>
                  <a:srgbClr val="000000"/>
                </a:solidFill>
                <a:latin typeface="Bookmania"/>
                <a:ea typeface="Bookmania"/>
                <a:cs typeface="Bookmania"/>
                <a:sym typeface="Bookmania"/>
              </a:rPr>
              <a:t>     Father and Mother are still at the window when the girls arrive. They are drenched but their arms are full of flowers, all the flowers of May. They have more flowers than they have ever been able to gather before.</a:t>
            </a:r>
          </a:p>
          <a:p>
            <a:pPr marL="0" lvl="0" indent="0" algn="just">
              <a:lnSpc>
                <a:spcPts val="3909"/>
              </a:lnSpc>
              <a:spcBef>
                <a:spcPct val="0"/>
              </a:spcBef>
            </a:pPr>
            <a:endParaRPr lang="en-US" sz="3833" u="none" strike="noStrike" spc="3" dirty="0">
              <a:solidFill>
                <a:srgbClr val="000000"/>
              </a:solidFill>
              <a:latin typeface="Bookmania"/>
              <a:ea typeface="Bookmania"/>
              <a:cs typeface="Bookmania"/>
              <a:sym typeface="Bookmania"/>
            </a:endParaRPr>
          </a:p>
          <a:p>
            <a:pPr marL="0" lvl="0" indent="0" algn="just">
              <a:lnSpc>
                <a:spcPts val="3909"/>
              </a:lnSpc>
              <a:spcBef>
                <a:spcPct val="0"/>
              </a:spcBef>
            </a:pPr>
            <a:r>
              <a:rPr lang="en-US" sz="3833" u="none" strike="noStrike" spc="3" dirty="0">
                <a:solidFill>
                  <a:srgbClr val="000000"/>
                </a:solidFill>
                <a:latin typeface="Bookmania"/>
                <a:ea typeface="Bookmania"/>
                <a:cs typeface="Bookmania"/>
                <a:sym typeface="Bookmania"/>
              </a:rPr>
              <a:t>      The girls stand at the head of the stairs dripping rainwater. There is not a stitch of dry clothing on them. A pool of rainwater gathers about their feet. Streams of rainwater are dripping down the steps.</a:t>
            </a:r>
          </a:p>
          <a:p>
            <a:pPr marL="0" lvl="0" indent="0" algn="just">
              <a:lnSpc>
                <a:spcPts val="3909"/>
              </a:lnSpc>
              <a:spcBef>
                <a:spcPct val="0"/>
              </a:spcBef>
            </a:pPr>
            <a:endParaRPr lang="en-US" sz="3833" u="none" strike="noStrike" spc="3" dirty="0">
              <a:solidFill>
                <a:srgbClr val="000000"/>
              </a:solidFill>
              <a:latin typeface="Bookmania"/>
              <a:ea typeface="Bookmania"/>
              <a:cs typeface="Bookmania"/>
              <a:sym typeface="Bookmania"/>
            </a:endParaRPr>
          </a:p>
          <a:p>
            <a:pPr marL="0" lvl="0" indent="0" algn="just">
              <a:lnSpc>
                <a:spcPts val="3909"/>
              </a:lnSpc>
              <a:spcBef>
                <a:spcPct val="0"/>
              </a:spcBef>
            </a:pPr>
            <a:r>
              <a:rPr lang="en-US" sz="3833" u="none" strike="noStrike" spc="3" dirty="0">
                <a:solidFill>
                  <a:srgbClr val="000000"/>
                </a:solidFill>
                <a:latin typeface="Bookmania"/>
                <a:ea typeface="Bookmania"/>
                <a:cs typeface="Bookmania"/>
                <a:sym typeface="Bookmania"/>
              </a:rPr>
              <a:t>      They stand at the stair head, their arms heavy with flowers, their hair wet and sticking to their faces, their faces that you can barely see above the flowers bright and happy like the flowers, their eyes that you can barely see through the flowers, Punch-pleased and shining brightly like the flowers.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802692" y="-1094756"/>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69000"/>
            </a:blip>
            <a:stretch>
              <a:fillRect/>
            </a:stretch>
          </a:blipFill>
        </p:spPr>
      </p:sp>
      <p:sp>
        <p:nvSpPr>
          <p:cNvPr id="3" name="Freeform 3"/>
          <p:cNvSpPr/>
          <p:nvPr/>
        </p:nvSpPr>
        <p:spPr>
          <a:xfrm>
            <a:off x="0" y="0"/>
            <a:ext cx="8061029" cy="12008981"/>
          </a:xfrm>
          <a:custGeom>
            <a:avLst/>
            <a:gdLst/>
            <a:ahLst/>
            <a:cxnLst/>
            <a:rect l="l" t="t" r="r" b="b"/>
            <a:pathLst>
              <a:path w="8061029" h="12008981">
                <a:moveTo>
                  <a:pt x="0" y="0"/>
                </a:moveTo>
                <a:lnTo>
                  <a:pt x="8061029" y="0"/>
                </a:lnTo>
                <a:lnTo>
                  <a:pt x="8061029" y="12008981"/>
                </a:lnTo>
                <a:lnTo>
                  <a:pt x="0" y="12008981"/>
                </a:lnTo>
                <a:lnTo>
                  <a:pt x="0" y="0"/>
                </a:lnTo>
                <a:close/>
              </a:path>
            </a:pathLst>
          </a:custGeom>
          <a:blipFill>
            <a:blip r:embed="rId3"/>
            <a:stretch>
              <a:fillRect/>
            </a:stretch>
          </a:blipFill>
        </p:spPr>
      </p:sp>
      <p:sp>
        <p:nvSpPr>
          <p:cNvPr id="4" name="TextBox 4"/>
          <p:cNvSpPr txBox="1"/>
          <p:nvPr/>
        </p:nvSpPr>
        <p:spPr>
          <a:xfrm>
            <a:off x="8321761" y="225056"/>
            <a:ext cx="9720507" cy="9914375"/>
          </a:xfrm>
          <a:prstGeom prst="rect">
            <a:avLst/>
          </a:prstGeom>
        </p:spPr>
        <p:txBody>
          <a:bodyPr lIns="0" tIns="0" rIns="0" bIns="0" rtlCol="0" anchor="t">
            <a:spAutoFit/>
          </a:bodyPr>
          <a:lstStyle/>
          <a:p>
            <a:pPr marL="0" lvl="0" indent="0" algn="just">
              <a:lnSpc>
                <a:spcPts val="4623"/>
              </a:lnSpc>
              <a:spcBef>
                <a:spcPct val="0"/>
              </a:spcBef>
            </a:pPr>
            <a:r>
              <a:rPr lang="en-US" sz="4533" u="none" strike="noStrike" spc="4" dirty="0">
                <a:solidFill>
                  <a:srgbClr val="000000"/>
                </a:solidFill>
                <a:latin typeface="Bookmania"/>
                <a:ea typeface="Bookmania"/>
                <a:cs typeface="Bookmania"/>
                <a:sym typeface="Bookmania"/>
              </a:rPr>
              <a:t>    Mother runs to them; "What have you done to yourselves?" she asks. She gathers the flowers from their shaky arms into her more steady ones; "What fresh and fragrant flowers! What lovely lilies!" she exclaims; carries the flowers to the round table in the middle of the sala; raises the flowers to her face and holds them there a moment before spilling them out carefully on to the tabletop.</a:t>
            </a:r>
          </a:p>
          <a:p>
            <a:pPr marL="0" lvl="0" indent="0" algn="just">
              <a:lnSpc>
                <a:spcPts val="4623"/>
              </a:lnSpc>
              <a:spcBef>
                <a:spcPct val="0"/>
              </a:spcBef>
            </a:pPr>
            <a:endParaRPr lang="en-US" sz="4533" u="none" strike="noStrike" spc="4" dirty="0">
              <a:solidFill>
                <a:srgbClr val="000000"/>
              </a:solidFill>
              <a:latin typeface="Bookmania"/>
              <a:ea typeface="Bookmania"/>
              <a:cs typeface="Bookmania"/>
              <a:sym typeface="Bookmania"/>
            </a:endParaRPr>
          </a:p>
          <a:p>
            <a:pPr marL="0" lvl="0" indent="0" algn="just">
              <a:lnSpc>
                <a:spcPts val="4623"/>
              </a:lnSpc>
              <a:spcBef>
                <a:spcPct val="0"/>
              </a:spcBef>
            </a:pPr>
            <a:r>
              <a:rPr lang="en-US" sz="4533" u="none" strike="noStrike" spc="4" dirty="0">
                <a:solidFill>
                  <a:srgbClr val="000000"/>
                </a:solidFill>
                <a:latin typeface="Bookmania"/>
                <a:ea typeface="Bookmania"/>
                <a:cs typeface="Bookmania"/>
                <a:sym typeface="Bookmania"/>
              </a:rPr>
              <a:t>   Father has turned around from the window and now, against the murky light he stands, not saying anything, just watching.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12346270" y="7449887"/>
            <a:ext cx="5502189"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5 points</a:t>
            </a:r>
          </a:p>
        </p:txBody>
      </p:sp>
      <p:sp>
        <p:nvSpPr>
          <p:cNvPr id="16" name="TextBox 16"/>
          <p:cNvSpPr txBox="1"/>
          <p:nvPr/>
        </p:nvSpPr>
        <p:spPr>
          <a:xfrm>
            <a:off x="1181111" y="2559061"/>
            <a:ext cx="12983651" cy="5539948"/>
          </a:xfrm>
          <a:prstGeom prst="rect">
            <a:avLst/>
          </a:prstGeom>
          <a:solidFill>
            <a:srgbClr val="FFFF00"/>
          </a:solidFill>
        </p:spPr>
        <p:txBody>
          <a:bodyPr lIns="0" tIns="0" rIns="0" bIns="0" rtlCol="0" anchor="t">
            <a:spAutoFit/>
          </a:bodyPr>
          <a:lstStyle/>
          <a:p>
            <a:pPr algn="ctr">
              <a:lnSpc>
                <a:spcPts val="8842"/>
              </a:lnSpc>
            </a:pPr>
            <a:r>
              <a:rPr lang="en-US" sz="6407" spc="6" dirty="0">
                <a:solidFill>
                  <a:srgbClr val="000000"/>
                </a:solidFill>
                <a:latin typeface="Bookmania"/>
                <a:ea typeface="Bookmania"/>
                <a:cs typeface="Bookmania"/>
                <a:sym typeface="Bookmania"/>
              </a:rPr>
              <a:t>Assign 3 emojis to each character:</a:t>
            </a:r>
          </a:p>
          <a:p>
            <a:pPr marL="1383393" lvl="1" indent="-691697" algn="l">
              <a:lnSpc>
                <a:spcPts val="8842"/>
              </a:lnSpc>
              <a:buFont typeface="Arial"/>
              <a:buChar char="•"/>
            </a:pPr>
            <a:r>
              <a:rPr lang="en-US" sz="6407" spc="6" dirty="0">
                <a:solidFill>
                  <a:srgbClr val="000000"/>
                </a:solidFill>
                <a:latin typeface="Bookmania"/>
                <a:ea typeface="Bookmania"/>
                <a:cs typeface="Bookmania"/>
                <a:sym typeface="Bookmania"/>
              </a:rPr>
              <a:t>Father</a:t>
            </a:r>
          </a:p>
          <a:p>
            <a:pPr marL="1383393" lvl="1" indent="-691697" algn="l">
              <a:lnSpc>
                <a:spcPts val="8842"/>
              </a:lnSpc>
              <a:buFont typeface="Arial"/>
              <a:buChar char="•"/>
            </a:pPr>
            <a:r>
              <a:rPr lang="en-US" sz="6407" spc="6" dirty="0">
                <a:solidFill>
                  <a:srgbClr val="000000"/>
                </a:solidFill>
                <a:latin typeface="Bookmania"/>
                <a:ea typeface="Bookmania"/>
                <a:cs typeface="Bookmania"/>
                <a:sym typeface="Bookmania"/>
              </a:rPr>
              <a:t>Mother</a:t>
            </a:r>
          </a:p>
          <a:p>
            <a:pPr marL="1383393" lvl="1" indent="-691697" algn="l">
              <a:lnSpc>
                <a:spcPts val="8842"/>
              </a:lnSpc>
              <a:buFont typeface="Arial"/>
              <a:buChar char="•"/>
            </a:pPr>
            <a:r>
              <a:rPr lang="en-US" sz="6407" spc="6" dirty="0">
                <a:solidFill>
                  <a:srgbClr val="000000"/>
                </a:solidFill>
                <a:latin typeface="Bookmania"/>
                <a:ea typeface="Bookmania"/>
                <a:cs typeface="Bookmania"/>
                <a:sym typeface="Bookmania"/>
              </a:rPr>
              <a:t>The Girls</a:t>
            </a:r>
          </a:p>
          <a:p>
            <a:pPr algn="l">
              <a:lnSpc>
                <a:spcPts val="8842"/>
              </a:lnSpc>
            </a:pPr>
            <a:r>
              <a:rPr lang="en-US" sz="6407" spc="6" dirty="0">
                <a:solidFill>
                  <a:srgbClr val="000000"/>
                </a:solidFill>
                <a:latin typeface="Bookmania"/>
                <a:ea typeface="Bookmania"/>
                <a:cs typeface="Bookmania"/>
                <a:sym typeface="Bookmania"/>
              </a:rPr>
              <a:t>Explain each one Emoji</a:t>
            </a:r>
          </a:p>
        </p:txBody>
      </p:sp>
      <p:sp>
        <p:nvSpPr>
          <p:cNvPr id="17" name="Freeform 17"/>
          <p:cNvSpPr/>
          <p:nvPr/>
        </p:nvSpPr>
        <p:spPr>
          <a:xfrm>
            <a:off x="13422026" y="3116596"/>
            <a:ext cx="3738061" cy="5149670"/>
          </a:xfrm>
          <a:custGeom>
            <a:avLst/>
            <a:gdLst/>
            <a:ahLst/>
            <a:cxnLst/>
            <a:rect l="l" t="t" r="r" b="b"/>
            <a:pathLst>
              <a:path w="3738061" h="5149670">
                <a:moveTo>
                  <a:pt x="0" y="0"/>
                </a:moveTo>
                <a:lnTo>
                  <a:pt x="3738061" y="0"/>
                </a:lnTo>
                <a:lnTo>
                  <a:pt x="3738061" y="5149671"/>
                </a:lnTo>
                <a:lnTo>
                  <a:pt x="0" y="5149671"/>
                </a:lnTo>
                <a:lnTo>
                  <a:pt x="0" y="0"/>
                </a:lnTo>
                <a:close/>
              </a:path>
            </a:pathLst>
          </a:custGeom>
          <a:blipFill>
            <a:blip r:embed="rId9"/>
            <a:stretch>
              <a:fillRect/>
            </a:stretch>
          </a:blipFill>
          <a:ln cap="sq">
            <a:noFill/>
            <a:prstDash val="solid"/>
            <a:miter/>
          </a:ln>
        </p:spPr>
      </p:sp>
      <p:sp>
        <p:nvSpPr>
          <p:cNvPr id="18" name="TextBox 18"/>
          <p:cNvSpPr txBox="1"/>
          <p:nvPr/>
        </p:nvSpPr>
        <p:spPr>
          <a:xfrm>
            <a:off x="4914300" y="1230708"/>
            <a:ext cx="5676975"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Bloom Mood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807528" y="-834024"/>
            <a:ext cx="19903056" cy="11955048"/>
          </a:xfrm>
          <a:custGeom>
            <a:avLst/>
            <a:gdLst/>
            <a:ahLst/>
            <a:cxnLst/>
            <a:rect l="l" t="t" r="r" b="b"/>
            <a:pathLst>
              <a:path w="19903056" h="11955048">
                <a:moveTo>
                  <a:pt x="0" y="0"/>
                </a:moveTo>
                <a:lnTo>
                  <a:pt x="19903056" y="0"/>
                </a:lnTo>
                <a:lnTo>
                  <a:pt x="19903056" y="11955048"/>
                </a:lnTo>
                <a:lnTo>
                  <a:pt x="0" y="11955048"/>
                </a:lnTo>
                <a:lnTo>
                  <a:pt x="0" y="0"/>
                </a:lnTo>
                <a:close/>
              </a:path>
            </a:pathLst>
          </a:custGeom>
          <a:blipFill>
            <a:blip r:embed="rId2">
              <a:alphaModFix amt="69000"/>
            </a:blip>
            <a:stretch>
              <a:fillRect t="-33241" b="-33241"/>
            </a:stretch>
          </a:blipFill>
        </p:spPr>
      </p:sp>
      <p:grpSp>
        <p:nvGrpSpPr>
          <p:cNvPr id="3" name="Group 3"/>
          <p:cNvGrpSpPr/>
          <p:nvPr/>
        </p:nvGrpSpPr>
        <p:grpSpPr>
          <a:xfrm>
            <a:off x="572968" y="1049208"/>
            <a:ext cx="17177477" cy="7514071"/>
            <a:chOff x="-472923" y="-314325"/>
            <a:chExt cx="22903303" cy="10018761"/>
          </a:xfrm>
        </p:grpSpPr>
        <p:sp>
          <p:nvSpPr>
            <p:cNvPr id="4" name="TextBox 4"/>
            <p:cNvSpPr txBox="1"/>
            <p:nvPr/>
          </p:nvSpPr>
          <p:spPr>
            <a:xfrm>
              <a:off x="836650" y="1365781"/>
              <a:ext cx="21593730" cy="8338655"/>
            </a:xfrm>
            <a:prstGeom prst="rect">
              <a:avLst/>
            </a:prstGeom>
          </p:spPr>
          <p:txBody>
            <a:bodyPr lIns="0" tIns="0" rIns="0" bIns="0" rtlCol="0" anchor="t">
              <a:spAutoFit/>
            </a:bodyPr>
            <a:lstStyle/>
            <a:p>
              <a:pPr algn="just">
                <a:lnSpc>
                  <a:spcPts val="10146"/>
                </a:lnSpc>
              </a:pPr>
              <a:r>
                <a:rPr lang="en-US" sz="5804" spc="5">
                  <a:solidFill>
                    <a:srgbClr val="000000"/>
                  </a:solidFill>
                  <a:latin typeface="Bookmania"/>
                  <a:ea typeface="Bookmania"/>
                  <a:cs typeface="Bookmania"/>
                  <a:sym typeface="Bookmania"/>
                </a:rPr>
                <a:t>       s you read and explore The Flowers of May by Francisco Arcellana, your group will travel through different locations on a map to gather flowers for a home-based altar in preparation for the Alay or Flores de Mayo celebration.</a:t>
              </a:r>
            </a:p>
          </p:txBody>
        </p:sp>
        <p:sp>
          <p:nvSpPr>
            <p:cNvPr id="5" name="TextBox 5"/>
            <p:cNvSpPr txBox="1"/>
            <p:nvPr/>
          </p:nvSpPr>
          <p:spPr>
            <a:xfrm>
              <a:off x="-472923" y="-314325"/>
              <a:ext cx="4112843" cy="3655487"/>
            </a:xfrm>
            <a:prstGeom prst="rect">
              <a:avLst/>
            </a:prstGeom>
          </p:spPr>
          <p:txBody>
            <a:bodyPr lIns="0" tIns="0" rIns="0" bIns="0" rtlCol="0" anchor="t">
              <a:spAutoFit/>
            </a:bodyPr>
            <a:lstStyle/>
            <a:p>
              <a:pPr algn="ctr">
                <a:lnSpc>
                  <a:spcPts val="23056"/>
                </a:lnSpc>
              </a:pPr>
              <a:r>
                <a:rPr lang="en-US" sz="16468" dirty="0">
                  <a:solidFill>
                    <a:srgbClr val="000000"/>
                  </a:solidFill>
                  <a:latin typeface="EFCO Brookshire"/>
                  <a:ea typeface="EFCO Brookshire"/>
                  <a:cs typeface="EFCO Brookshire"/>
                  <a:sym typeface="EFCO Brookshire"/>
                </a:rPr>
                <a:t>A</a:t>
              </a:r>
            </a:p>
          </p:txBody>
        </p:sp>
      </p:grpSp>
      <p:sp>
        <p:nvSpPr>
          <p:cNvPr id="6" name="Freeform 6"/>
          <p:cNvSpPr/>
          <p:nvPr/>
        </p:nvSpPr>
        <p:spPr>
          <a:xfrm rot="5400000">
            <a:off x="8810844" y="112218"/>
            <a:ext cx="666311" cy="2931769"/>
          </a:xfrm>
          <a:custGeom>
            <a:avLst/>
            <a:gdLst/>
            <a:ahLst/>
            <a:cxnLst/>
            <a:rect l="l" t="t" r="r" b="b"/>
            <a:pathLst>
              <a:path w="666311" h="2931769">
                <a:moveTo>
                  <a:pt x="0" y="0"/>
                </a:moveTo>
                <a:lnTo>
                  <a:pt x="666312" y="0"/>
                </a:lnTo>
                <a:lnTo>
                  <a:pt x="666312" y="2931769"/>
                </a:lnTo>
                <a:lnTo>
                  <a:pt x="0" y="2931769"/>
                </a:lnTo>
                <a:lnTo>
                  <a:pt x="0" y="0"/>
                </a:lnTo>
                <a:close/>
              </a:path>
            </a:pathLst>
          </a:custGeom>
          <a:blipFill>
            <a:blip r:embed="rId3"/>
            <a:stretch>
              <a:fillRect/>
            </a:stretch>
          </a:blipFill>
        </p:spPr>
      </p:sp>
      <p:sp>
        <p:nvSpPr>
          <p:cNvPr id="8" name="TextBox 8"/>
          <p:cNvSpPr txBox="1"/>
          <p:nvPr/>
        </p:nvSpPr>
        <p:spPr>
          <a:xfrm>
            <a:off x="7486788" y="883370"/>
            <a:ext cx="3314425" cy="315777"/>
          </a:xfrm>
          <a:prstGeom prst="rect">
            <a:avLst/>
          </a:prstGeom>
        </p:spPr>
        <p:txBody>
          <a:bodyPr lIns="0" tIns="0" rIns="0" bIns="0" rtlCol="0" anchor="t">
            <a:spAutoFit/>
          </a:bodyPr>
          <a:lstStyle/>
          <a:p>
            <a:pPr algn="ctr">
              <a:lnSpc>
                <a:spcPts val="2638"/>
              </a:lnSpc>
            </a:pPr>
            <a:r>
              <a:rPr lang="en-US" sz="1884">
                <a:solidFill>
                  <a:srgbClr val="000000"/>
                </a:solidFill>
                <a:latin typeface="Garet"/>
                <a:ea typeface="Garet"/>
                <a:cs typeface="Garet"/>
                <a:sym typeface="Garet"/>
              </a:rPr>
              <a:t>Francisco Arcellana</a:t>
            </a:r>
          </a:p>
        </p:txBody>
      </p:sp>
      <p:sp>
        <p:nvSpPr>
          <p:cNvPr id="9" name="TextBox 7">
            <a:extLst>
              <a:ext uri="{FF2B5EF4-FFF2-40B4-BE49-F238E27FC236}">
                <a16:creationId xmlns:a16="http://schemas.microsoft.com/office/drawing/2014/main" id="{FCB226D0-BD63-A549-EE4F-B798B891B78F}"/>
              </a:ext>
            </a:extLst>
          </p:cNvPr>
          <p:cNvSpPr txBox="1"/>
          <p:nvPr/>
        </p:nvSpPr>
        <p:spPr>
          <a:xfrm>
            <a:off x="6411650" y="357151"/>
            <a:ext cx="5780349" cy="656013"/>
          </a:xfrm>
          <a:prstGeom prst="rect">
            <a:avLst/>
          </a:prstGeom>
        </p:spPr>
        <p:txBody>
          <a:bodyPr wrap="square" lIns="0" tIns="0" rIns="0" bIns="0" rtlCol="0" anchor="t">
            <a:spAutoFit/>
          </a:bodyPr>
          <a:lstStyle/>
          <a:p>
            <a:pPr algn="ctr">
              <a:lnSpc>
                <a:spcPts val="5322"/>
              </a:lnSpc>
            </a:pPr>
            <a:r>
              <a:rPr lang="en-US" sz="3801" b="1" dirty="0">
                <a:solidFill>
                  <a:srgbClr val="4B0A00"/>
                </a:solidFill>
                <a:latin typeface="Garet Bold"/>
                <a:ea typeface="Garet Bold"/>
                <a:cs typeface="Garet Bold"/>
                <a:sym typeface="Garet Bold"/>
              </a:rPr>
              <a:t>THE FLOWERS OF MAY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910429" y="-1189568"/>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69000"/>
            </a:blip>
            <a:stretch>
              <a:fillRect/>
            </a:stretch>
          </a:blipFill>
        </p:spPr>
      </p:sp>
      <p:sp>
        <p:nvSpPr>
          <p:cNvPr id="3" name="Freeform 3"/>
          <p:cNvSpPr/>
          <p:nvPr/>
        </p:nvSpPr>
        <p:spPr>
          <a:xfrm>
            <a:off x="10166487" y="0"/>
            <a:ext cx="8121513" cy="10287000"/>
          </a:xfrm>
          <a:custGeom>
            <a:avLst/>
            <a:gdLst/>
            <a:ahLst/>
            <a:cxnLst/>
            <a:rect l="l" t="t" r="r" b="b"/>
            <a:pathLst>
              <a:path w="8121513" h="10287000">
                <a:moveTo>
                  <a:pt x="0" y="0"/>
                </a:moveTo>
                <a:lnTo>
                  <a:pt x="8121513" y="0"/>
                </a:lnTo>
                <a:lnTo>
                  <a:pt x="8121513" y="10287000"/>
                </a:lnTo>
                <a:lnTo>
                  <a:pt x="0" y="10287000"/>
                </a:lnTo>
                <a:lnTo>
                  <a:pt x="0" y="0"/>
                </a:lnTo>
                <a:close/>
              </a:path>
            </a:pathLst>
          </a:custGeom>
          <a:blipFill>
            <a:blip r:embed="rId3"/>
            <a:stretch>
              <a:fillRect t="-17615"/>
            </a:stretch>
          </a:blipFill>
        </p:spPr>
      </p:sp>
      <p:sp>
        <p:nvSpPr>
          <p:cNvPr id="4" name="TextBox 4"/>
          <p:cNvSpPr txBox="1"/>
          <p:nvPr/>
        </p:nvSpPr>
        <p:spPr>
          <a:xfrm>
            <a:off x="294420" y="122116"/>
            <a:ext cx="9545350" cy="10080867"/>
          </a:xfrm>
          <a:prstGeom prst="rect">
            <a:avLst/>
          </a:prstGeom>
        </p:spPr>
        <p:txBody>
          <a:bodyPr lIns="0" tIns="0" rIns="0" bIns="0" rtlCol="0" anchor="t">
            <a:spAutoFit/>
          </a:bodyPr>
          <a:lstStyle/>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The girls pick up their trays and walk to the round table where the flowers are. Mother picks up the tea things and carries them out to the kitchen. She returns, hovers about the girls who are gathered about the flowers. Mother does not look much taller than the girls or much older, she may well be one of them. Fussing a great deal, the girls arrange the flowers in their trays.</a:t>
            </a:r>
          </a:p>
          <a:p>
            <a:pPr marL="0" lvl="0" indent="0" algn="just">
              <a:lnSpc>
                <a:spcPts val="3003"/>
              </a:lnSpc>
              <a:spcBef>
                <a:spcPct val="0"/>
              </a:spcBef>
            </a:pPr>
            <a:endParaRPr lang="en-US" sz="2944" u="none" strike="noStrike" spc="2" dirty="0">
              <a:solidFill>
                <a:srgbClr val="000000"/>
              </a:solidFill>
              <a:latin typeface="Bookmania"/>
              <a:ea typeface="Bookmania"/>
              <a:cs typeface="Bookmania"/>
              <a:sym typeface="Bookmania"/>
            </a:endParaRPr>
          </a:p>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"What beautiful blossoms! What fresh and fragrant flowers! What lovely lilies!" Mother enthuses.</a:t>
            </a:r>
          </a:p>
          <a:p>
            <a:pPr marL="0" lvl="0" indent="0" algn="just">
              <a:lnSpc>
                <a:spcPts val="3003"/>
              </a:lnSpc>
              <a:spcBef>
                <a:spcPct val="0"/>
              </a:spcBef>
            </a:pPr>
            <a:endParaRPr lang="en-US" sz="2944" u="none" strike="noStrike" spc="2" dirty="0">
              <a:solidFill>
                <a:srgbClr val="000000"/>
              </a:solidFill>
              <a:latin typeface="Bookmania"/>
              <a:ea typeface="Bookmania"/>
              <a:cs typeface="Bookmania"/>
              <a:sym typeface="Bookmania"/>
            </a:endParaRPr>
          </a:p>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The girls look up at Mother with bright pleased happy faces.</a:t>
            </a:r>
          </a:p>
          <a:p>
            <a:pPr marL="0" lvl="0" indent="0" algn="just">
              <a:lnSpc>
                <a:spcPts val="3003"/>
              </a:lnSpc>
              <a:spcBef>
                <a:spcPct val="0"/>
              </a:spcBef>
            </a:pPr>
            <a:endParaRPr lang="en-US" sz="2944" u="none" strike="noStrike" spc="2" dirty="0">
              <a:solidFill>
                <a:srgbClr val="000000"/>
              </a:solidFill>
              <a:latin typeface="Bookmania"/>
              <a:ea typeface="Bookmania"/>
              <a:cs typeface="Bookmania"/>
              <a:sym typeface="Bookmania"/>
            </a:endParaRPr>
          </a:p>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"Take some of the lilies, Mother," they offer. "Take some of the lilies for our own chapel."</a:t>
            </a:r>
          </a:p>
          <a:p>
            <a:pPr marL="0" lvl="0" indent="0" algn="just">
              <a:lnSpc>
                <a:spcPts val="3003"/>
              </a:lnSpc>
              <a:spcBef>
                <a:spcPct val="0"/>
              </a:spcBef>
            </a:pPr>
            <a:endParaRPr lang="en-US" sz="2944" u="none" strike="noStrike" spc="2" dirty="0">
              <a:solidFill>
                <a:srgbClr val="000000"/>
              </a:solidFill>
              <a:latin typeface="Bookmania"/>
              <a:ea typeface="Bookmania"/>
              <a:cs typeface="Bookmania"/>
              <a:sym typeface="Bookmania"/>
            </a:endParaRPr>
          </a:p>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"Well, now," Mother says. "That is a sweet idea. Don't you think it is sweet of the girls to offer me some of their lilies, </a:t>
            </a:r>
            <a:r>
              <a:rPr lang="en-US" sz="2944" u="none" strike="noStrike" spc="2" dirty="0" err="1">
                <a:solidFill>
                  <a:srgbClr val="000000"/>
                </a:solidFill>
                <a:latin typeface="Bookmania"/>
                <a:ea typeface="Bookmania"/>
                <a:cs typeface="Bookmania"/>
                <a:sym typeface="Bookmania"/>
              </a:rPr>
              <a:t>Pepeng</a:t>
            </a:r>
            <a:r>
              <a:rPr lang="en-US" sz="2944" u="none" strike="noStrike" spc="2" dirty="0">
                <a:solidFill>
                  <a:srgbClr val="000000"/>
                </a:solidFill>
                <a:latin typeface="Bookmania"/>
                <a:ea typeface="Bookmania"/>
                <a:cs typeface="Bookmania"/>
                <a:sym typeface="Bookmania"/>
              </a:rPr>
              <a:t>?" Mother turns to Father brightly.</a:t>
            </a:r>
          </a:p>
          <a:p>
            <a:pPr marL="0" lvl="0" indent="0" algn="just">
              <a:lnSpc>
                <a:spcPts val="3003"/>
              </a:lnSpc>
              <a:spcBef>
                <a:spcPct val="0"/>
              </a:spcBef>
            </a:pPr>
            <a:endParaRPr lang="en-US" sz="2944" u="none" strike="noStrike" spc="2" dirty="0">
              <a:solidFill>
                <a:srgbClr val="000000"/>
              </a:solidFill>
              <a:latin typeface="Bookmania"/>
              <a:ea typeface="Bookmania"/>
              <a:cs typeface="Bookmania"/>
              <a:sym typeface="Bookmania"/>
            </a:endParaRPr>
          </a:p>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Father does not say anything.</a:t>
            </a:r>
          </a:p>
          <a:p>
            <a:pPr marL="0" lvl="0" indent="0" algn="just">
              <a:lnSpc>
                <a:spcPts val="3003"/>
              </a:lnSpc>
              <a:spcBef>
                <a:spcPct val="0"/>
              </a:spcBef>
            </a:pPr>
            <a:endParaRPr lang="en-US" sz="2944" u="none" strike="noStrike" spc="2" dirty="0">
              <a:solidFill>
                <a:srgbClr val="000000"/>
              </a:solidFill>
              <a:latin typeface="Bookmania"/>
              <a:ea typeface="Bookmania"/>
              <a:cs typeface="Bookmania"/>
              <a:sym typeface="Bookmania"/>
            </a:endParaRPr>
          </a:p>
          <a:p>
            <a:pPr marL="0" lvl="0" indent="0" algn="just">
              <a:lnSpc>
                <a:spcPts val="3003"/>
              </a:lnSpc>
              <a:spcBef>
                <a:spcPct val="0"/>
              </a:spcBef>
            </a:pPr>
            <a:r>
              <a:rPr lang="en-US" sz="2944" u="none" strike="noStrike" spc="2" dirty="0">
                <a:solidFill>
                  <a:srgbClr val="000000"/>
                </a:solidFill>
                <a:latin typeface="Bookmania"/>
                <a:ea typeface="Bookmania"/>
                <a:cs typeface="Bookmania"/>
                <a:sym typeface="Bookmania"/>
              </a:rPr>
              <a:t>      "I do not think I'll take some," Mother says. "I'll take three lilies, just three, only three and no more-one from each of your trays. I shall take the least among your lilies."</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10" end="10"/>
                                            </p:txEl>
                                          </p:spTgt>
                                        </p:tgtEl>
                                        <p:attrNameLst>
                                          <p:attrName>style.visibility</p:attrName>
                                        </p:attrNameLst>
                                      </p:cBhvr>
                                      <p:to>
                                        <p:strVal val="visible"/>
                                      </p:to>
                                    </p:set>
                                    <p:animEffect transition="in" filter="fade">
                                      <p:cBhvr>
                                        <p:cTn id="32" dur="500"/>
                                        <p:tgtEl>
                                          <p:spTgt spid="4">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Freeform 15" descr="gg">
            <a:hlinkClick r:id="rId9" action="ppaction://hlinksldjump"/>
          </p:cNvPr>
          <p:cNvSpPr/>
          <p:nvPr/>
        </p:nvSpPr>
        <p:spPr>
          <a:xfrm>
            <a:off x="7755807" y="5053028"/>
            <a:ext cx="2776386" cy="4421583"/>
          </a:xfrm>
          <a:custGeom>
            <a:avLst/>
            <a:gdLst/>
            <a:ahLst/>
            <a:cxnLst/>
            <a:rect l="l" t="t" r="r" b="b"/>
            <a:pathLst>
              <a:path w="2776386" h="4421583">
                <a:moveTo>
                  <a:pt x="0" y="0"/>
                </a:moveTo>
                <a:lnTo>
                  <a:pt x="2776386" y="0"/>
                </a:lnTo>
                <a:lnTo>
                  <a:pt x="2776386" y="4421583"/>
                </a:lnTo>
                <a:lnTo>
                  <a:pt x="0" y="4421583"/>
                </a:lnTo>
                <a:lnTo>
                  <a:pt x="0" y="0"/>
                </a:lnTo>
                <a:close/>
              </a:path>
            </a:pathLst>
          </a:custGeom>
          <a:blipFill>
            <a:blip r:embed="rId10"/>
            <a:stretch>
              <a:fillRect/>
            </a:stretch>
          </a:blipFill>
          <a:ln cap="sq">
            <a:noFill/>
            <a:prstDash val="solid"/>
            <a:miter/>
          </a:ln>
        </p:spPr>
      </p:sp>
      <p:sp>
        <p:nvSpPr>
          <p:cNvPr id="16" name="Freeform 16">
            <a:hlinkClick r:id="rId11" action="ppaction://hlinksldjump"/>
          </p:cNvPr>
          <p:cNvSpPr/>
          <p:nvPr/>
        </p:nvSpPr>
        <p:spPr>
          <a:xfrm>
            <a:off x="11920386" y="4662807"/>
            <a:ext cx="2721554" cy="4764208"/>
          </a:xfrm>
          <a:custGeom>
            <a:avLst/>
            <a:gdLst/>
            <a:ahLst/>
            <a:cxnLst/>
            <a:rect l="l" t="t" r="r" b="b"/>
            <a:pathLst>
              <a:path w="2721554" h="4764208">
                <a:moveTo>
                  <a:pt x="0" y="0"/>
                </a:moveTo>
                <a:lnTo>
                  <a:pt x="2721553" y="0"/>
                </a:lnTo>
                <a:lnTo>
                  <a:pt x="2721553" y="4764208"/>
                </a:lnTo>
                <a:lnTo>
                  <a:pt x="0" y="4764208"/>
                </a:lnTo>
                <a:lnTo>
                  <a:pt x="0" y="0"/>
                </a:lnTo>
                <a:close/>
              </a:path>
            </a:pathLst>
          </a:custGeom>
          <a:blipFill>
            <a:blip r:embed="rId12"/>
            <a:stretch>
              <a:fillRect/>
            </a:stretch>
          </a:blipFill>
          <a:ln cap="sq">
            <a:noFill/>
            <a:prstDash val="solid"/>
            <a:miter/>
          </a:ln>
        </p:spPr>
      </p:sp>
      <p:sp>
        <p:nvSpPr>
          <p:cNvPr id="17" name="Freeform 17">
            <a:hlinkClick r:id="rId13" action="ppaction://hlinksldjump"/>
          </p:cNvPr>
          <p:cNvSpPr/>
          <p:nvPr/>
        </p:nvSpPr>
        <p:spPr>
          <a:xfrm>
            <a:off x="3297429" y="4367778"/>
            <a:ext cx="3976946" cy="5106833"/>
          </a:xfrm>
          <a:custGeom>
            <a:avLst/>
            <a:gdLst/>
            <a:ahLst/>
            <a:cxnLst/>
            <a:rect l="l" t="t" r="r" b="b"/>
            <a:pathLst>
              <a:path w="3976946" h="5106833">
                <a:moveTo>
                  <a:pt x="0" y="0"/>
                </a:moveTo>
                <a:lnTo>
                  <a:pt x="3976947" y="0"/>
                </a:lnTo>
                <a:lnTo>
                  <a:pt x="3976947" y="5106833"/>
                </a:lnTo>
                <a:lnTo>
                  <a:pt x="0" y="5106833"/>
                </a:lnTo>
                <a:lnTo>
                  <a:pt x="0" y="0"/>
                </a:lnTo>
                <a:close/>
              </a:path>
            </a:pathLst>
          </a:custGeom>
          <a:blipFill>
            <a:blip r:embed="rId14"/>
            <a:stretch>
              <a:fillRect/>
            </a:stretch>
          </a:blipFill>
          <a:ln cap="sq">
            <a:noFill/>
            <a:prstDash val="solid"/>
            <a:miter/>
          </a:ln>
        </p:spPr>
      </p:sp>
      <p:grpSp>
        <p:nvGrpSpPr>
          <p:cNvPr id="18" name="Group 18"/>
          <p:cNvGrpSpPr/>
          <p:nvPr/>
        </p:nvGrpSpPr>
        <p:grpSpPr>
          <a:xfrm>
            <a:off x="1030457" y="376065"/>
            <a:ext cx="9690268" cy="4156571"/>
            <a:chOff x="0" y="0"/>
            <a:chExt cx="12920357" cy="5542095"/>
          </a:xfrm>
        </p:grpSpPr>
        <p:sp>
          <p:nvSpPr>
            <p:cNvPr id="19" name="TextBox 19"/>
            <p:cNvSpPr txBox="1"/>
            <p:nvPr/>
          </p:nvSpPr>
          <p:spPr>
            <a:xfrm>
              <a:off x="423232" y="2609123"/>
              <a:ext cx="12497125" cy="1990169"/>
            </a:xfrm>
            <a:prstGeom prst="rect">
              <a:avLst/>
            </a:prstGeom>
          </p:spPr>
          <p:txBody>
            <a:bodyPr lIns="0" tIns="0" rIns="0" bIns="0" rtlCol="0" anchor="t">
              <a:spAutoFit/>
            </a:bodyPr>
            <a:lstStyle/>
            <a:p>
              <a:pPr algn="just">
                <a:lnSpc>
                  <a:spcPts val="12501"/>
                </a:lnSpc>
              </a:pPr>
              <a:r>
                <a:rPr lang="en-US" sz="9058" spc="9">
                  <a:solidFill>
                    <a:srgbClr val="000000"/>
                  </a:solidFill>
                  <a:latin typeface="Bookmania"/>
                  <a:ea typeface="Bookmania"/>
                  <a:cs typeface="Bookmania"/>
                  <a:sym typeface="Bookmania"/>
                </a:rPr>
                <a:t>       elect a flower!</a:t>
              </a:r>
            </a:p>
          </p:txBody>
        </p:sp>
        <p:sp>
          <p:nvSpPr>
            <p:cNvPr id="20" name="TextBox 20"/>
            <p:cNvSpPr txBox="1"/>
            <p:nvPr/>
          </p:nvSpPr>
          <p:spPr>
            <a:xfrm>
              <a:off x="0" y="-523875"/>
              <a:ext cx="2409524" cy="6065970"/>
            </a:xfrm>
            <a:prstGeom prst="rect">
              <a:avLst/>
            </a:prstGeom>
          </p:spPr>
          <p:txBody>
            <a:bodyPr lIns="0" tIns="0" rIns="0" bIns="0" rtlCol="0" anchor="t">
              <a:spAutoFit/>
            </a:bodyPr>
            <a:lstStyle/>
            <a:p>
              <a:pPr algn="ctr">
                <a:lnSpc>
                  <a:spcPts val="38315"/>
                </a:lnSpc>
              </a:pPr>
              <a:r>
                <a:rPr lang="en-US" sz="27367">
                  <a:solidFill>
                    <a:srgbClr val="000000"/>
                  </a:solidFill>
                  <a:latin typeface="EFCO Brookshire"/>
                  <a:ea typeface="EFCO Brookshire"/>
                  <a:cs typeface="EFCO Brookshire"/>
                  <a:sym typeface="EFCO Brookshire"/>
                </a:rPr>
                <a:t>S</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1237858" y="3667492"/>
            <a:ext cx="3098489" cy="3282762"/>
            <a:chOff x="0" y="0"/>
            <a:chExt cx="4131319" cy="4377016"/>
          </a:xfrm>
        </p:grpSpPr>
        <p:sp>
          <p:nvSpPr>
            <p:cNvPr id="4" name="Freeform 4"/>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5" name="Freeform 5"/>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5216822" y="2567926"/>
            <a:ext cx="3620888" cy="3359940"/>
            <a:chOff x="0" y="0"/>
            <a:chExt cx="4827850" cy="4479920"/>
          </a:xfrm>
        </p:grpSpPr>
        <p:sp>
          <p:nvSpPr>
            <p:cNvPr id="7" name="Freeform 7"/>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5"/>
              <a:stretch>
                <a:fillRect l="-133777" t="-76874" r="-221333" b="-180624"/>
              </a:stretch>
            </a:blipFill>
          </p:spPr>
        </p:sp>
        <p:sp>
          <p:nvSpPr>
            <p:cNvPr id="8" name="Freeform 8"/>
            <p:cNvSpPr/>
            <p:nvPr/>
          </p:nvSpPr>
          <p:spPr>
            <a:xfrm>
              <a:off x="1368103" y="3434098"/>
              <a:ext cx="1045822"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9" name="Group 9"/>
          <p:cNvGrpSpPr/>
          <p:nvPr/>
        </p:nvGrpSpPr>
        <p:grpSpPr>
          <a:xfrm>
            <a:off x="5216822" y="6166283"/>
            <a:ext cx="5308289" cy="3391561"/>
            <a:chOff x="0" y="0"/>
            <a:chExt cx="7077719" cy="4522082"/>
          </a:xfrm>
        </p:grpSpPr>
        <p:sp>
          <p:nvSpPr>
            <p:cNvPr id="10" name="Freeform 10"/>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7"/>
              <a:stretch>
                <a:fillRect l="-76646" t="-195121" r="-129940" b="-53658"/>
              </a:stretch>
            </a:blipFill>
          </p:spPr>
        </p:sp>
        <p:sp>
          <p:nvSpPr>
            <p:cNvPr id="11" name="Freeform 11"/>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9853795" y="2850053"/>
            <a:ext cx="2894657" cy="4100201"/>
            <a:chOff x="0" y="0"/>
            <a:chExt cx="3859543" cy="5466935"/>
          </a:xfrm>
        </p:grpSpPr>
        <p:sp>
          <p:nvSpPr>
            <p:cNvPr id="13" name="Freeform 13"/>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9"/>
              <a:stretch>
                <a:fillRect l="-333540" t="-64102" r="-202484" b="-129230"/>
              </a:stretch>
            </a:blipFill>
          </p:spPr>
        </p:sp>
        <p:sp>
          <p:nvSpPr>
            <p:cNvPr id="14" name="Freeform 14"/>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grpSp>
        <p:nvGrpSpPr>
          <p:cNvPr id="15" name="Group 15"/>
          <p:cNvGrpSpPr/>
          <p:nvPr/>
        </p:nvGrpSpPr>
        <p:grpSpPr>
          <a:xfrm>
            <a:off x="12214634" y="5681461"/>
            <a:ext cx="4261667" cy="3576839"/>
            <a:chOff x="0" y="0"/>
            <a:chExt cx="5682223" cy="4769119"/>
          </a:xfrm>
        </p:grpSpPr>
        <p:sp>
          <p:nvSpPr>
            <p:cNvPr id="16" name="Freeform 16"/>
            <p:cNvSpPr/>
            <p:nvPr/>
          </p:nvSpPr>
          <p:spPr>
            <a:xfrm>
              <a:off x="991157" y="0"/>
              <a:ext cx="4691066" cy="4769119"/>
            </a:xfrm>
            <a:custGeom>
              <a:avLst/>
              <a:gdLst/>
              <a:ahLst/>
              <a:cxnLst/>
              <a:rect l="l" t="t" r="r" b="b"/>
              <a:pathLst>
                <a:path w="4691066" h="4769119">
                  <a:moveTo>
                    <a:pt x="0" y="0"/>
                  </a:moveTo>
                  <a:lnTo>
                    <a:pt x="4691066" y="0"/>
                  </a:lnTo>
                  <a:lnTo>
                    <a:pt x="4691066" y="4769119"/>
                  </a:lnTo>
                  <a:lnTo>
                    <a:pt x="0" y="4769119"/>
                  </a:lnTo>
                  <a:lnTo>
                    <a:pt x="0" y="0"/>
                  </a:lnTo>
                  <a:close/>
                </a:path>
              </a:pathLst>
            </a:custGeom>
            <a:blipFill>
              <a:blip r:embed="rId11"/>
              <a:stretch>
                <a:fillRect l="-309316" t="-99082" r="-18012" b="-35779"/>
              </a:stretch>
            </a:blipFill>
          </p:spPr>
        </p:sp>
        <p:sp>
          <p:nvSpPr>
            <p:cNvPr id="17" name="Freeform 17"/>
            <p:cNvSpPr/>
            <p:nvPr/>
          </p:nvSpPr>
          <p:spPr>
            <a:xfrm>
              <a:off x="0" y="3689070"/>
              <a:ext cx="1080049" cy="1080049"/>
            </a:xfrm>
            <a:custGeom>
              <a:avLst/>
              <a:gdLst/>
              <a:ahLst/>
              <a:cxnLst/>
              <a:rect l="l" t="t" r="r" b="b"/>
              <a:pathLst>
                <a:path w="1080049" h="1080049">
                  <a:moveTo>
                    <a:pt x="0" y="0"/>
                  </a:moveTo>
                  <a:lnTo>
                    <a:pt x="1080049" y="0"/>
                  </a:lnTo>
                  <a:lnTo>
                    <a:pt x="1080049" y="1080049"/>
                  </a:lnTo>
                  <a:lnTo>
                    <a:pt x="0" y="1080049"/>
                  </a:lnTo>
                  <a:lnTo>
                    <a:pt x="0" y="0"/>
                  </a:lnTo>
                  <a:close/>
                </a:path>
              </a:pathLst>
            </a:custGeom>
            <a:blipFill>
              <a:blip>
                <a:extLst>
                  <a:ext uri="{96DAC541-7B7A-43D3-8B79-37D633B846F1}">
                    <asvg:svgBlip xmlns:asvg="http://schemas.microsoft.com/office/drawing/2016/SVG/main" r:embed="rId12"/>
                  </a:ext>
                </a:extLst>
              </a:blip>
              <a:stretch>
                <a:fillRect/>
              </a:stretch>
            </a:blipFill>
          </p:spPr>
        </p:sp>
      </p:grpSp>
      <p:grpSp>
        <p:nvGrpSpPr>
          <p:cNvPr id="20" name="Group 19">
            <a:extLst>
              <a:ext uri="{FF2B5EF4-FFF2-40B4-BE49-F238E27FC236}">
                <a16:creationId xmlns:a16="http://schemas.microsoft.com/office/drawing/2014/main" id="{BB22C3CC-5C58-4F55-8380-ED1C03A1E7AB}"/>
              </a:ext>
            </a:extLst>
          </p:cNvPr>
          <p:cNvGrpSpPr/>
          <p:nvPr/>
        </p:nvGrpSpPr>
        <p:grpSpPr>
          <a:xfrm>
            <a:off x="12958002" y="2525492"/>
            <a:ext cx="2726918" cy="2846498"/>
            <a:chOff x="12958002" y="2525492"/>
            <a:chExt cx="2726918" cy="2846498"/>
          </a:xfrm>
          <a:effectLst>
            <a:glow rad="558800">
              <a:srgbClr val="FFFF00">
                <a:alpha val="79000"/>
              </a:srgbClr>
            </a:glow>
          </a:effectLst>
        </p:grpSpPr>
        <p:sp>
          <p:nvSpPr>
            <p:cNvPr id="18" name="Freeform 18"/>
            <p:cNvSpPr/>
            <p:nvPr/>
          </p:nvSpPr>
          <p:spPr>
            <a:xfrm>
              <a:off x="12958002" y="4721543"/>
              <a:ext cx="650447" cy="650447"/>
            </a:xfrm>
            <a:custGeom>
              <a:avLst/>
              <a:gdLst/>
              <a:ahLst/>
              <a:cxnLst/>
              <a:rect l="l" t="t" r="r" b="b"/>
              <a:pathLst>
                <a:path w="650447" h="650447">
                  <a:moveTo>
                    <a:pt x="0" y="0"/>
                  </a:moveTo>
                  <a:lnTo>
                    <a:pt x="650447" y="0"/>
                  </a:lnTo>
                  <a:lnTo>
                    <a:pt x="650447" y="650446"/>
                  </a:lnTo>
                  <a:lnTo>
                    <a:pt x="0" y="650446"/>
                  </a:lnTo>
                  <a:lnTo>
                    <a:pt x="0" y="0"/>
                  </a:lnTo>
                  <a:close/>
                </a:path>
              </a:pathLst>
            </a:custGeom>
            <a:blipFill>
              <a:blip>
                <a:extLst>
                  <a:ext uri="{96DAC541-7B7A-43D3-8B79-37D633B846F1}">
                    <asvg:svgBlip xmlns:asvg="http://schemas.microsoft.com/office/drawing/2016/SVG/main" r:embed="rId13"/>
                  </a:ext>
                </a:extLst>
              </a:blip>
              <a:stretch>
                <a:fillRect/>
              </a:stretch>
            </a:blipFill>
          </p:spPr>
        </p:sp>
        <p:sp>
          <p:nvSpPr>
            <p:cNvPr id="19" name="Freeform 19"/>
            <p:cNvSpPr/>
            <p:nvPr/>
          </p:nvSpPr>
          <p:spPr>
            <a:xfrm>
              <a:off x="13006014" y="2525492"/>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4"/>
              <a:stretch>
                <a:fillRect l="-486577" t="-100000" r="-100671" b="-250393"/>
              </a:stretch>
            </a:blipFill>
          </p:spPr>
        </p:sp>
      </p:grpSp>
    </p:spTree>
  </p:cSld>
  <p:clrMapOvr>
    <a:masterClrMapping/>
  </p:clrMapOvr>
  <p:transition spd="slow">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5" name="Group 4">
            <a:extLst>
              <a:ext uri="{FF2B5EF4-FFF2-40B4-BE49-F238E27FC236}">
                <a16:creationId xmlns:a16="http://schemas.microsoft.com/office/drawing/2014/main" id="{ECE301B7-E4D9-437D-0B49-ACDE403C4A14}"/>
              </a:ext>
            </a:extLst>
          </p:cNvPr>
          <p:cNvGrpSpPr/>
          <p:nvPr/>
        </p:nvGrpSpPr>
        <p:grpSpPr>
          <a:xfrm>
            <a:off x="7886912" y="3645255"/>
            <a:ext cx="5070669" cy="5293025"/>
            <a:chOff x="7886912" y="3645255"/>
            <a:chExt cx="5070669" cy="5293025"/>
          </a:xfrm>
          <a:effectLst>
            <a:glow rad="558800">
              <a:srgbClr val="FFFF00">
                <a:alpha val="79000"/>
              </a:srgbClr>
            </a:glow>
          </a:effectLst>
        </p:grpSpPr>
        <p:sp>
          <p:nvSpPr>
            <p:cNvPr id="3" name="Freeform 3"/>
            <p:cNvSpPr/>
            <p:nvPr/>
          </p:nvSpPr>
          <p:spPr>
            <a:xfrm>
              <a:off x="7886912" y="7728783"/>
              <a:ext cx="1209497" cy="1209497"/>
            </a:xfrm>
            <a:custGeom>
              <a:avLst/>
              <a:gdLst/>
              <a:ahLst/>
              <a:cxnLst/>
              <a:rect l="l" t="t" r="r" b="b"/>
              <a:pathLst>
                <a:path w="1209497" h="1209497">
                  <a:moveTo>
                    <a:pt x="0" y="0"/>
                  </a:moveTo>
                  <a:lnTo>
                    <a:pt x="1209497" y="0"/>
                  </a:lnTo>
                  <a:lnTo>
                    <a:pt x="1209497" y="1209497"/>
                  </a:lnTo>
                  <a:lnTo>
                    <a:pt x="0" y="1209497"/>
                  </a:lnTo>
                  <a:lnTo>
                    <a:pt x="0" y="0"/>
                  </a:lnTo>
                  <a:close/>
                </a:path>
              </a:pathLst>
            </a:custGeom>
            <a:blipFill>
              <a:blip>
                <a:extLst>
                  <a:ext uri="{96DAC541-7B7A-43D3-8B79-37D633B846F1}">
                    <asvg:svgBlip xmlns:asvg="http://schemas.microsoft.com/office/drawing/2016/SVG/main" r:embed="rId3"/>
                  </a:ext>
                </a:extLst>
              </a:blip>
              <a:stretch>
                <a:fillRect/>
              </a:stretch>
            </a:blipFill>
          </p:spPr>
        </p:sp>
        <p:sp>
          <p:nvSpPr>
            <p:cNvPr id="4" name="Freeform 4"/>
            <p:cNvSpPr/>
            <p:nvPr/>
          </p:nvSpPr>
          <p:spPr>
            <a:xfrm>
              <a:off x="7976191" y="3645255"/>
              <a:ext cx="4981390" cy="4247070"/>
            </a:xfrm>
            <a:custGeom>
              <a:avLst/>
              <a:gdLst/>
              <a:ahLst/>
              <a:cxnLst/>
              <a:rect l="l" t="t" r="r" b="b"/>
              <a:pathLst>
                <a:path w="4981390" h="4247070">
                  <a:moveTo>
                    <a:pt x="0" y="0"/>
                  </a:moveTo>
                  <a:lnTo>
                    <a:pt x="4981390" y="0"/>
                  </a:lnTo>
                  <a:lnTo>
                    <a:pt x="4981390" y="4247071"/>
                  </a:lnTo>
                  <a:lnTo>
                    <a:pt x="0" y="4247071"/>
                  </a:lnTo>
                  <a:lnTo>
                    <a:pt x="0" y="0"/>
                  </a:lnTo>
                  <a:close/>
                </a:path>
              </a:pathLst>
            </a:custGeom>
            <a:blipFill>
              <a:blip r:embed="rId4"/>
              <a:stretch>
                <a:fillRect l="-486577" t="-100000" r="-100671" b="-250393"/>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4740332" y="2303679"/>
            <a:ext cx="11668560" cy="5215445"/>
          </a:xfrm>
          <a:prstGeom prst="rect">
            <a:avLst/>
          </a:prstGeom>
        </p:spPr>
        <p:txBody>
          <a:bodyPr lIns="0" tIns="0" rIns="0" bIns="0" rtlCol="0" anchor="t">
            <a:spAutoFit/>
          </a:bodyPr>
          <a:lstStyle/>
          <a:p>
            <a:pPr algn="just">
              <a:lnSpc>
                <a:spcPts val="8318"/>
              </a:lnSpc>
            </a:pPr>
            <a:r>
              <a:rPr lang="en-US" sz="6027" spc="6" dirty="0">
                <a:solidFill>
                  <a:srgbClr val="000000"/>
                </a:solidFill>
                <a:latin typeface="Bookmania"/>
                <a:ea typeface="Bookmania"/>
                <a:cs typeface="Bookmania"/>
                <a:sym typeface="Bookmania"/>
              </a:rPr>
              <a:t>Before revealing the next story segment, each group receives a paper chapel and a paper lily. They must decide where to place the third lily and explain why. </a:t>
            </a:r>
          </a:p>
        </p:txBody>
      </p:sp>
      <p:sp>
        <p:nvSpPr>
          <p:cNvPr id="16" name="TextBox 16"/>
          <p:cNvSpPr txBox="1"/>
          <p:nvPr/>
        </p:nvSpPr>
        <p:spPr>
          <a:xfrm>
            <a:off x="8357578" y="1048948"/>
            <a:ext cx="4534853" cy="998498"/>
          </a:xfrm>
          <a:prstGeom prst="rect">
            <a:avLst/>
          </a:prstGeom>
        </p:spPr>
        <p:txBody>
          <a:bodyPr lIns="0" tIns="0" rIns="0" bIns="0" rtlCol="0" anchor="t">
            <a:spAutoFit/>
          </a:bodyPr>
          <a:lstStyle/>
          <a:p>
            <a:pPr algn="ctr">
              <a:lnSpc>
                <a:spcPts val="8148"/>
              </a:lnSpc>
              <a:spcBef>
                <a:spcPct val="0"/>
              </a:spcBef>
            </a:pPr>
            <a:r>
              <a:rPr lang="en-US" sz="5904" i="1" spc="5">
                <a:solidFill>
                  <a:srgbClr val="000000"/>
                </a:solidFill>
                <a:latin typeface="Bookmania Italics"/>
                <a:ea typeface="Bookmania Italics"/>
                <a:cs typeface="Bookmania Italics"/>
                <a:sym typeface="Bookmania Italics"/>
              </a:rPr>
              <a:t>Place the Lily</a:t>
            </a:r>
          </a:p>
        </p:txBody>
      </p:sp>
      <p:sp>
        <p:nvSpPr>
          <p:cNvPr id="17" name="Freeform 17"/>
          <p:cNvSpPr/>
          <p:nvPr/>
        </p:nvSpPr>
        <p:spPr>
          <a:xfrm>
            <a:off x="845511" y="1782345"/>
            <a:ext cx="4016017" cy="7030226"/>
          </a:xfrm>
          <a:custGeom>
            <a:avLst/>
            <a:gdLst/>
            <a:ahLst/>
            <a:cxnLst/>
            <a:rect l="l" t="t" r="r" b="b"/>
            <a:pathLst>
              <a:path w="4016017" h="7030226">
                <a:moveTo>
                  <a:pt x="0" y="0"/>
                </a:moveTo>
                <a:lnTo>
                  <a:pt x="4016016" y="0"/>
                </a:lnTo>
                <a:lnTo>
                  <a:pt x="4016016" y="7030226"/>
                </a:lnTo>
                <a:lnTo>
                  <a:pt x="0" y="7030226"/>
                </a:lnTo>
                <a:lnTo>
                  <a:pt x="0" y="0"/>
                </a:lnTo>
                <a:close/>
              </a:path>
            </a:pathLst>
          </a:custGeom>
          <a:blipFill>
            <a:blip r:embed="rId9"/>
            <a:stretch>
              <a:fillRect/>
            </a:stretch>
          </a:blipFill>
          <a:ln cap="sq">
            <a:noFill/>
            <a:prstDash val="solid"/>
            <a:miter/>
          </a:ln>
        </p:spPr>
      </p:sp>
      <p:sp>
        <p:nvSpPr>
          <p:cNvPr id="18" name="TextBox 18"/>
          <p:cNvSpPr txBox="1"/>
          <p:nvPr/>
        </p:nvSpPr>
        <p:spPr>
          <a:xfrm>
            <a:off x="5407050" y="8105986"/>
            <a:ext cx="10220765" cy="1435653"/>
          </a:xfrm>
          <a:prstGeom prst="rect">
            <a:avLst/>
          </a:prstGeom>
        </p:spPr>
        <p:txBody>
          <a:bodyPr lIns="0" tIns="0" rIns="0" bIns="0" rtlCol="0" anchor="t">
            <a:spAutoFit/>
          </a:bodyPr>
          <a:lstStyle/>
          <a:p>
            <a:pPr algn="just">
              <a:lnSpc>
                <a:spcPts val="3836"/>
              </a:lnSpc>
            </a:pPr>
            <a:r>
              <a:rPr lang="en-US" sz="2779" i="1" spc="2" dirty="0">
                <a:solidFill>
                  <a:srgbClr val="000000"/>
                </a:solidFill>
                <a:latin typeface="Bookmania Italics"/>
                <a:ea typeface="Bookmania Italics"/>
                <a:cs typeface="Bookmania Italics"/>
                <a:sym typeface="Bookmania Italics"/>
              </a:rPr>
              <a:t>(After all groups share, the next part of the story is revealed, allowing them to compare their predictions with </a:t>
            </a:r>
            <a:r>
              <a:rPr lang="en-US" sz="2779" i="1" spc="2" dirty="0" err="1">
                <a:solidFill>
                  <a:srgbClr val="000000"/>
                </a:solidFill>
                <a:latin typeface="Bookmania Italics"/>
                <a:ea typeface="Bookmania Italics"/>
                <a:cs typeface="Bookmania Italics"/>
                <a:sym typeface="Bookmania Italics"/>
              </a:rPr>
              <a:t>Arcellana's</a:t>
            </a:r>
            <a:r>
              <a:rPr lang="en-US" sz="2779" i="1" spc="2" dirty="0">
                <a:solidFill>
                  <a:srgbClr val="000000"/>
                </a:solidFill>
                <a:latin typeface="Bookmania Italics"/>
                <a:ea typeface="Bookmania Italics"/>
                <a:cs typeface="Bookmania Italics"/>
                <a:sym typeface="Bookmania Italics"/>
              </a:rPr>
              <a:t> actual resolution.)</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721916" y="-976242"/>
            <a:ext cx="11955048" cy="11955048"/>
          </a:xfrm>
          <a:custGeom>
            <a:avLst/>
            <a:gdLst/>
            <a:ahLst/>
            <a:cxnLst/>
            <a:rect l="l" t="t" r="r" b="b"/>
            <a:pathLst>
              <a:path w="11955048" h="11955048">
                <a:moveTo>
                  <a:pt x="0" y="0"/>
                </a:moveTo>
                <a:lnTo>
                  <a:pt x="11955049" y="0"/>
                </a:lnTo>
                <a:lnTo>
                  <a:pt x="11955049" y="11955048"/>
                </a:lnTo>
                <a:lnTo>
                  <a:pt x="0" y="11955048"/>
                </a:lnTo>
                <a:lnTo>
                  <a:pt x="0" y="0"/>
                </a:lnTo>
                <a:close/>
              </a:path>
            </a:pathLst>
          </a:custGeom>
          <a:blipFill>
            <a:blip r:embed="rId2">
              <a:alphaModFix amt="69000"/>
            </a:blip>
            <a:stretch>
              <a:fillRect/>
            </a:stretch>
          </a:blipFill>
        </p:spPr>
      </p:sp>
      <p:sp>
        <p:nvSpPr>
          <p:cNvPr id="3" name="TextBox 3"/>
          <p:cNvSpPr txBox="1"/>
          <p:nvPr/>
        </p:nvSpPr>
        <p:spPr>
          <a:xfrm>
            <a:off x="8351046" y="228936"/>
            <a:ext cx="9524803" cy="9905328"/>
          </a:xfrm>
          <a:prstGeom prst="rect">
            <a:avLst/>
          </a:prstGeom>
        </p:spPr>
        <p:txBody>
          <a:bodyPr lIns="0" tIns="0" rIns="0" bIns="0" rtlCol="0" anchor="t">
            <a:spAutoFit/>
          </a:bodyPr>
          <a:lstStyle/>
          <a:p>
            <a:pPr marL="0" lvl="0" indent="0" algn="just">
              <a:lnSpc>
                <a:spcPts val="4644"/>
              </a:lnSpc>
              <a:spcBef>
                <a:spcPct val="0"/>
              </a:spcBef>
            </a:pPr>
            <a:r>
              <a:rPr lang="en-US" sz="4553" u="none" strike="noStrike" spc="4" dirty="0">
                <a:solidFill>
                  <a:srgbClr val="000000"/>
                </a:solidFill>
                <a:latin typeface="Bookmania"/>
                <a:ea typeface="Bookmania"/>
                <a:cs typeface="Bookmania"/>
                <a:sym typeface="Bookmania"/>
              </a:rPr>
              <a:t> Mother picks up one lily and then another and then still another. She holds the lilies in her arms as if they are a bride's bouquet. She carries the lilies to the family chapel built in the cubicle that partially roofs the </a:t>
            </a:r>
            <a:r>
              <a:rPr lang="en-US" sz="4553" u="none" strike="noStrike" spc="4" dirty="0" err="1">
                <a:solidFill>
                  <a:srgbClr val="000000"/>
                </a:solidFill>
                <a:latin typeface="Bookmania"/>
                <a:ea typeface="Bookmania"/>
                <a:cs typeface="Bookmania"/>
                <a:sym typeface="Bookmania"/>
              </a:rPr>
              <a:t>strairwell</a:t>
            </a:r>
            <a:r>
              <a:rPr lang="en-US" sz="4553" u="none" strike="noStrike" spc="4" dirty="0">
                <a:solidFill>
                  <a:srgbClr val="000000"/>
                </a:solidFill>
                <a:latin typeface="Bookmania"/>
                <a:ea typeface="Bookmania"/>
                <a:cs typeface="Bookmania"/>
                <a:sym typeface="Bookmania"/>
              </a:rPr>
              <a:t> where an oil lamp burns all night and day before a Holy Family.</a:t>
            </a:r>
          </a:p>
          <a:p>
            <a:pPr marL="0" lvl="0" indent="0" algn="just">
              <a:lnSpc>
                <a:spcPts val="4644"/>
              </a:lnSpc>
              <a:spcBef>
                <a:spcPct val="0"/>
              </a:spcBef>
            </a:pPr>
            <a:endParaRPr lang="en-US" sz="4553" u="none" strike="noStrike" spc="4" dirty="0">
              <a:solidFill>
                <a:srgbClr val="000000"/>
              </a:solidFill>
              <a:latin typeface="Bookmania"/>
              <a:ea typeface="Bookmania"/>
              <a:cs typeface="Bookmania"/>
              <a:sym typeface="Bookmania"/>
            </a:endParaRPr>
          </a:p>
          <a:p>
            <a:pPr marL="0" lvl="0" indent="0" algn="just">
              <a:lnSpc>
                <a:spcPts val="4644"/>
              </a:lnSpc>
              <a:spcBef>
                <a:spcPct val="0"/>
              </a:spcBef>
            </a:pPr>
            <a:r>
              <a:rPr lang="en-US" sz="4553" u="none" strike="noStrike" spc="4" dirty="0">
                <a:solidFill>
                  <a:srgbClr val="000000"/>
                </a:solidFill>
                <a:latin typeface="Bookmania"/>
                <a:ea typeface="Bookmania"/>
                <a:cs typeface="Bookmania"/>
                <a:sym typeface="Bookmania"/>
              </a:rPr>
              <a:t>  Mother stands before the graven group, the three lilies lying in her arms like a bride's bouquet.</a:t>
            </a:r>
          </a:p>
          <a:p>
            <a:pPr marL="0" lvl="0" indent="0" algn="just">
              <a:lnSpc>
                <a:spcPts val="4644"/>
              </a:lnSpc>
              <a:spcBef>
                <a:spcPct val="0"/>
              </a:spcBef>
            </a:pPr>
            <a:endParaRPr lang="en-US" sz="4553" u="none" strike="noStrike" spc="4" dirty="0">
              <a:solidFill>
                <a:srgbClr val="000000"/>
              </a:solidFill>
              <a:latin typeface="Bookmania"/>
              <a:ea typeface="Bookmania"/>
              <a:cs typeface="Bookmania"/>
              <a:sym typeface="Bookmania"/>
            </a:endParaRPr>
          </a:p>
          <a:p>
            <a:pPr marL="0" lvl="0" indent="0" algn="just">
              <a:lnSpc>
                <a:spcPts val="4644"/>
              </a:lnSpc>
              <a:spcBef>
                <a:spcPct val="0"/>
              </a:spcBef>
            </a:pPr>
            <a:r>
              <a:rPr lang="en-US" sz="4553" u="none" strike="noStrike" spc="4" dirty="0">
                <a:solidFill>
                  <a:srgbClr val="000000"/>
                </a:solidFill>
                <a:latin typeface="Bookmania"/>
                <a:ea typeface="Bookmania"/>
                <a:cs typeface="Bookmania"/>
                <a:sym typeface="Bookmania"/>
              </a:rPr>
              <a:t> Father and the girls watch Mother's little play with what she calls the least among the lilies.</a:t>
            </a:r>
          </a:p>
        </p:txBody>
      </p:sp>
      <p:sp>
        <p:nvSpPr>
          <p:cNvPr id="4" name="Freeform 4"/>
          <p:cNvSpPr/>
          <p:nvPr/>
        </p:nvSpPr>
        <p:spPr>
          <a:xfrm flipH="1">
            <a:off x="-254882" y="-2100088"/>
            <a:ext cx="8314833" cy="12387088"/>
          </a:xfrm>
          <a:custGeom>
            <a:avLst/>
            <a:gdLst/>
            <a:ahLst/>
            <a:cxnLst/>
            <a:rect l="l" t="t" r="r" b="b"/>
            <a:pathLst>
              <a:path w="8314833" h="12387088">
                <a:moveTo>
                  <a:pt x="8314833" y="0"/>
                </a:moveTo>
                <a:lnTo>
                  <a:pt x="0" y="0"/>
                </a:lnTo>
                <a:lnTo>
                  <a:pt x="0" y="12387088"/>
                </a:lnTo>
                <a:lnTo>
                  <a:pt x="8314833" y="12387088"/>
                </a:lnTo>
                <a:lnTo>
                  <a:pt x="8314833" y="0"/>
                </a:lnTo>
                <a:close/>
              </a:path>
            </a:pathLst>
          </a:custGeom>
          <a:blipFill>
            <a:blip r:embed="rId3"/>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5">
              <a:alphaModFix amt="69000"/>
            </a:blip>
            <a:stretch>
              <a:fillRect t="-30346" b="-30346"/>
            </a:stretch>
          </a:blipFill>
        </p:spPr>
      </p:sp>
      <p:sp>
        <p:nvSpPr>
          <p:cNvPr id="6" name="Freeform 6"/>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7" name="Freeform 7"/>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8" name="Freeform 8"/>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6"/>
            <a:stretch>
              <a:fillRect/>
            </a:stretch>
          </a:blipFill>
        </p:spPr>
      </p:sp>
      <p:sp>
        <p:nvSpPr>
          <p:cNvPr id="9" name="Freeform 9"/>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6"/>
            <a:stretch>
              <a:fillRect/>
            </a:stretch>
          </a:blipFill>
        </p:spPr>
      </p:sp>
      <p:sp>
        <p:nvSpPr>
          <p:cNvPr id="10" name="Freeform 10"/>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1" name="Freeform 11"/>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
        <p:nvSpPr>
          <p:cNvPr id="12" name="Freeform 12"/>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3" name="Freeform 13"/>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7">
              <a:alphaModFix amt="62000"/>
            </a:blip>
            <a:stretch>
              <a:fillRect/>
            </a:stretch>
          </a:blipFill>
        </p:spPr>
      </p:sp>
      <p:sp>
        <p:nvSpPr>
          <p:cNvPr id="14" name="TextBox 14"/>
          <p:cNvSpPr txBox="1"/>
          <p:nvPr/>
        </p:nvSpPr>
        <p:spPr>
          <a:xfrm>
            <a:off x="2277857" y="1270390"/>
            <a:ext cx="14742900" cy="8159836"/>
          </a:xfrm>
          <a:prstGeom prst="rect">
            <a:avLst/>
          </a:prstGeom>
        </p:spPr>
        <p:txBody>
          <a:bodyPr lIns="0" tIns="0" rIns="0" bIns="0" rtlCol="0" anchor="t">
            <a:spAutoFit/>
          </a:bodyPr>
          <a:lstStyle/>
          <a:p>
            <a:pPr marL="0" lvl="0" indent="0" algn="just">
              <a:lnSpc>
                <a:spcPts val="5006"/>
              </a:lnSpc>
              <a:spcBef>
                <a:spcPct val="0"/>
              </a:spcBef>
            </a:pPr>
            <a:r>
              <a:rPr lang="en-US" sz="3973" u="none" strike="noStrike" spc="3" dirty="0">
                <a:solidFill>
                  <a:srgbClr val="000000"/>
                </a:solidFill>
                <a:latin typeface="Bookmania"/>
                <a:ea typeface="Bookmania"/>
                <a:cs typeface="Bookmania"/>
                <a:sym typeface="Bookmania"/>
              </a:rPr>
              <a:t> Mother picks up one lily and places it to the right of the Holy Family. She picks up the second lily and sets it to the left. But when she picks up the third lily she hesitates: she does not quite know what to do with the third lily.</a:t>
            </a:r>
          </a:p>
          <a:p>
            <a:pPr marL="0" lvl="0" indent="0" algn="just">
              <a:lnSpc>
                <a:spcPts val="5006"/>
              </a:lnSpc>
              <a:spcBef>
                <a:spcPct val="0"/>
              </a:spcBef>
            </a:pPr>
            <a:endParaRPr lang="en-US" sz="3973" u="none" strike="noStrike" spc="3" dirty="0">
              <a:solidFill>
                <a:srgbClr val="000000"/>
              </a:solidFill>
              <a:latin typeface="Bookmania"/>
              <a:ea typeface="Bookmania"/>
              <a:cs typeface="Bookmania"/>
              <a:sym typeface="Bookmania"/>
            </a:endParaRPr>
          </a:p>
          <a:p>
            <a:pPr marL="0" lvl="0" indent="0" algn="just">
              <a:lnSpc>
                <a:spcPts val="5006"/>
              </a:lnSpc>
              <a:spcBef>
                <a:spcPct val="0"/>
              </a:spcBef>
            </a:pPr>
            <a:r>
              <a:rPr lang="en-US" sz="3973" u="none" strike="noStrike" spc="3" dirty="0">
                <a:solidFill>
                  <a:srgbClr val="000000"/>
                </a:solidFill>
                <a:latin typeface="Bookmania"/>
                <a:ea typeface="Bookmania"/>
                <a:cs typeface="Bookmania"/>
                <a:sym typeface="Bookmania"/>
              </a:rPr>
              <a:t> The girls laugh at Mother's little impasse with the third lily. Father watches quietly.</a:t>
            </a:r>
          </a:p>
          <a:p>
            <a:pPr marL="0" lvl="0" indent="0" algn="just">
              <a:lnSpc>
                <a:spcPts val="5006"/>
              </a:lnSpc>
              <a:spcBef>
                <a:spcPct val="0"/>
              </a:spcBef>
            </a:pPr>
            <a:endParaRPr lang="en-US" sz="3973" u="none" strike="noStrike" spc="3" dirty="0">
              <a:solidFill>
                <a:srgbClr val="000000"/>
              </a:solidFill>
              <a:latin typeface="Bookmania"/>
              <a:ea typeface="Bookmania"/>
              <a:cs typeface="Bookmania"/>
              <a:sym typeface="Bookmania"/>
            </a:endParaRPr>
          </a:p>
          <a:p>
            <a:pPr marL="0" lvl="0" indent="0" algn="just">
              <a:lnSpc>
                <a:spcPts val="5006"/>
              </a:lnSpc>
              <a:spcBef>
                <a:spcPct val="0"/>
              </a:spcBef>
            </a:pPr>
            <a:r>
              <a:rPr lang="en-US" sz="3973" u="none" strike="noStrike" spc="3" dirty="0">
                <a:solidFill>
                  <a:srgbClr val="000000"/>
                </a:solidFill>
                <a:latin typeface="Bookmania"/>
                <a:ea typeface="Bookmania"/>
                <a:cs typeface="Bookmania"/>
                <a:sym typeface="Bookmania"/>
              </a:rPr>
              <a:t> Mother is a long time about the third lily. She falls into an agony over it. She holds it like a candle in her hand-the long stem secure against her palm, the green stalk caught between her thumb and fingers, the lily leaning forward like candleflame and does not know what to do about it</a:t>
            </a:r>
          </a:p>
        </p:txBody>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6"/>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6"/>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2"/>
                </a:ext>
              </a:extLst>
            </a:blip>
            <a:stretch>
              <a:fillRect/>
            </a:stretch>
          </a:blipFill>
        </p:spPr>
      </p:sp>
      <p:sp>
        <p:nvSpPr>
          <p:cNvPr id="3" name="Freeform 3"/>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3">
              <a:alphaModFix amt="74000"/>
            </a:blip>
            <a:stretch>
              <a:fillRect/>
            </a:stretch>
          </a:blipFill>
        </p:spPr>
      </p:sp>
      <p:sp>
        <p:nvSpPr>
          <p:cNvPr id="4" name="Freeform 4"/>
          <p:cNvSpPr/>
          <p:nvPr/>
        </p:nvSpPr>
        <p:spPr>
          <a:xfrm>
            <a:off x="-461412"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4">
              <a:alphaModFix amt="69000"/>
            </a:blip>
            <a:stretch>
              <a:fillRect t="-30346" b="-30346"/>
            </a:stretch>
          </a:blipFill>
        </p:spPr>
      </p:sp>
      <p:sp>
        <p:nvSpPr>
          <p:cNvPr id="5" name="Freeform 5"/>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2"/>
                </a:ext>
              </a:extLst>
            </a:blip>
            <a:stretch>
              <a:fillRect/>
            </a:stretch>
          </a:blipFill>
        </p:spPr>
      </p:sp>
      <p:sp>
        <p:nvSpPr>
          <p:cNvPr id="6" name="Freeform 6"/>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2"/>
                </a:ext>
              </a:extLst>
            </a:blip>
            <a:stretch>
              <a:fillRect/>
            </a:stretch>
          </a:blipFill>
          <a:ln cap="sq">
            <a:noFill/>
            <a:prstDash val="solid"/>
            <a:miter/>
          </a:ln>
        </p:spPr>
      </p:sp>
      <p:sp>
        <p:nvSpPr>
          <p:cNvPr id="7" name="Freeform 7"/>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5"/>
            <a:stretch>
              <a:fillRect/>
            </a:stretch>
          </a:blipFill>
        </p:spPr>
      </p:sp>
      <p:sp>
        <p:nvSpPr>
          <p:cNvPr id="8" name="Freeform 8"/>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5"/>
            <a:stretch>
              <a:fillRect/>
            </a:stretch>
          </a:blipFill>
        </p:spPr>
      </p:sp>
      <p:sp>
        <p:nvSpPr>
          <p:cNvPr id="9" name="Freeform 9"/>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5"/>
            <a:stretch>
              <a:fillRect/>
            </a:stretch>
          </a:blipFill>
        </p:spPr>
      </p:sp>
      <p:sp>
        <p:nvSpPr>
          <p:cNvPr id="10" name="Freeform 10"/>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5"/>
            <a:stretch>
              <a:fillRect/>
            </a:stretch>
          </a:blipFill>
        </p:spPr>
      </p:sp>
      <p:sp>
        <p:nvSpPr>
          <p:cNvPr id="11" name="Freeform 11"/>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5"/>
            <a:stretch>
              <a:fillRect/>
            </a:stretch>
          </a:blipFill>
        </p:spPr>
      </p:sp>
      <p:sp>
        <p:nvSpPr>
          <p:cNvPr id="12" name="Freeform 12"/>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6">
              <a:alphaModFix amt="62000"/>
            </a:blip>
            <a:stretch>
              <a:fillRect/>
            </a:stretch>
          </a:blipFill>
        </p:spPr>
      </p:sp>
      <p:sp>
        <p:nvSpPr>
          <p:cNvPr id="13" name="TextBox 13"/>
          <p:cNvSpPr txBox="1"/>
          <p:nvPr/>
        </p:nvSpPr>
        <p:spPr>
          <a:xfrm>
            <a:off x="368051" y="1166723"/>
            <a:ext cx="16226054" cy="8211181"/>
          </a:xfrm>
          <a:prstGeom prst="rect">
            <a:avLst/>
          </a:prstGeom>
        </p:spPr>
        <p:txBody>
          <a:bodyPr lIns="0" tIns="0" rIns="0" bIns="0" rtlCol="0" anchor="t">
            <a:spAutoFit/>
          </a:bodyPr>
          <a:lstStyle/>
          <a:p>
            <a:pPr marL="0" lvl="0" indent="0" algn="just">
              <a:lnSpc>
                <a:spcPts val="5957"/>
              </a:lnSpc>
              <a:spcBef>
                <a:spcPct val="0"/>
              </a:spcBef>
            </a:pPr>
            <a:r>
              <a:rPr lang="en-US" sz="4728" spc="4" dirty="0">
                <a:solidFill>
                  <a:srgbClr val="000000"/>
                </a:solidFill>
                <a:latin typeface="Bookmania"/>
                <a:ea typeface="Bookmania"/>
                <a:cs typeface="Bookmania"/>
                <a:sym typeface="Bookmania"/>
              </a:rPr>
              <a:t>T</a:t>
            </a:r>
            <a:r>
              <a:rPr lang="en-US" sz="4728" u="none" strike="noStrike" spc="4" dirty="0">
                <a:solidFill>
                  <a:srgbClr val="000000"/>
                </a:solidFill>
                <a:latin typeface="Bookmania"/>
                <a:ea typeface="Bookmania"/>
                <a:cs typeface="Bookmania"/>
                <a:sym typeface="Bookmania"/>
              </a:rPr>
              <a:t>he girls finish their trays; they turn now to attend to Mother's contest with the lily. Father stands silent watching Mother at her play.</a:t>
            </a:r>
          </a:p>
          <a:p>
            <a:pPr marL="0" lvl="0" indent="0" algn="just">
              <a:lnSpc>
                <a:spcPts val="5957"/>
              </a:lnSpc>
              <a:spcBef>
                <a:spcPct val="0"/>
              </a:spcBef>
            </a:pPr>
            <a:endParaRPr lang="en-US" sz="4728" u="none" strike="noStrike" spc="4" dirty="0">
              <a:solidFill>
                <a:srgbClr val="000000"/>
              </a:solidFill>
              <a:latin typeface="Bookmania"/>
              <a:ea typeface="Bookmania"/>
              <a:cs typeface="Bookmania"/>
              <a:sym typeface="Bookmania"/>
            </a:endParaRPr>
          </a:p>
          <a:p>
            <a:pPr marL="0" lvl="0" indent="0" algn="just">
              <a:lnSpc>
                <a:spcPts val="5957"/>
              </a:lnSpc>
              <a:spcBef>
                <a:spcPct val="0"/>
              </a:spcBef>
            </a:pPr>
            <a:r>
              <a:rPr lang="en-US" sz="4728" u="none" strike="noStrike" spc="4" dirty="0">
                <a:solidFill>
                  <a:srgbClr val="000000"/>
                </a:solidFill>
                <a:latin typeface="Bookmania"/>
                <a:ea typeface="Bookmania"/>
                <a:cs typeface="Bookmania"/>
                <a:sym typeface="Bookmania"/>
              </a:rPr>
              <a:t>It does not look like Mother will ever be able to resolve her little drama with the odd lily: no climax is in sight.</a:t>
            </a:r>
          </a:p>
          <a:p>
            <a:pPr marL="0" lvl="0" indent="0" algn="just">
              <a:lnSpc>
                <a:spcPts val="5957"/>
              </a:lnSpc>
              <a:spcBef>
                <a:spcPct val="0"/>
              </a:spcBef>
            </a:pPr>
            <a:endParaRPr lang="en-US" sz="4728" u="none" strike="noStrike" spc="4" dirty="0">
              <a:solidFill>
                <a:srgbClr val="000000"/>
              </a:solidFill>
              <a:latin typeface="Bookmania"/>
              <a:ea typeface="Bookmania"/>
              <a:cs typeface="Bookmania"/>
              <a:sym typeface="Bookmania"/>
            </a:endParaRPr>
          </a:p>
          <a:p>
            <a:pPr marL="0" lvl="0" indent="0" algn="just">
              <a:lnSpc>
                <a:spcPts val="5957"/>
              </a:lnSpc>
              <a:spcBef>
                <a:spcPct val="0"/>
              </a:spcBef>
            </a:pPr>
            <a:r>
              <a:rPr lang="en-US" sz="4728" u="none" strike="noStrike" spc="4" dirty="0">
                <a:solidFill>
                  <a:srgbClr val="000000"/>
                </a:solidFill>
                <a:latin typeface="Bookmania"/>
                <a:ea typeface="Bookmania"/>
                <a:cs typeface="Bookmania"/>
                <a:sym typeface="Bookmania"/>
              </a:rPr>
              <a:t>The girls pick up their trays, ready to go.</a:t>
            </a:r>
          </a:p>
          <a:p>
            <a:pPr marL="0" lvl="0" indent="0" algn="just">
              <a:lnSpc>
                <a:spcPts val="5957"/>
              </a:lnSpc>
              <a:spcBef>
                <a:spcPct val="0"/>
              </a:spcBef>
            </a:pPr>
            <a:endParaRPr lang="en-US" sz="4728" u="none" strike="noStrike" spc="4" dirty="0">
              <a:solidFill>
                <a:srgbClr val="000000"/>
              </a:solidFill>
              <a:latin typeface="Bookmania"/>
              <a:ea typeface="Bookmania"/>
              <a:cs typeface="Bookmania"/>
              <a:sym typeface="Bookmania"/>
            </a:endParaRPr>
          </a:p>
          <a:p>
            <a:pPr marL="0" lvl="0" indent="0" algn="just">
              <a:lnSpc>
                <a:spcPts val="5957"/>
              </a:lnSpc>
              <a:spcBef>
                <a:spcPct val="0"/>
              </a:spcBef>
            </a:pPr>
            <a:r>
              <a:rPr lang="en-US" sz="4728" u="none" strike="noStrike" spc="4" dirty="0">
                <a:solidFill>
                  <a:srgbClr val="000000"/>
                </a:solidFill>
                <a:latin typeface="Bookmania"/>
                <a:ea typeface="Bookmania"/>
                <a:cs typeface="Bookmania"/>
                <a:sym typeface="Bookmania"/>
              </a:rPr>
              <a:t>Mother is silent and still, in an agony over the last lily. The girls walk toward the stairs.</a:t>
            </a:r>
          </a:p>
        </p:txBody>
      </p:sp>
      <p:sp>
        <p:nvSpPr>
          <p:cNvPr id="14" name="Freeform 14"/>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5"/>
            <a:stretch>
              <a:fillRect/>
            </a:stretch>
          </a:blipFill>
        </p:spPr>
      </p:sp>
      <p:sp>
        <p:nvSpPr>
          <p:cNvPr id="15" name="Freeform 15"/>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animEffect transition="in" filter="fade">
                                      <p:cBhvr>
                                        <p:cTn id="2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4861527" y="4172794"/>
            <a:ext cx="11668560" cy="2965079"/>
          </a:xfrm>
          <a:prstGeom prst="rect">
            <a:avLst/>
          </a:prstGeom>
        </p:spPr>
        <p:txBody>
          <a:bodyPr lIns="0" tIns="0" rIns="0" bIns="0" rtlCol="0" anchor="t">
            <a:spAutoFit/>
          </a:bodyPr>
          <a:lstStyle/>
          <a:p>
            <a:pPr algn="just">
              <a:lnSpc>
                <a:spcPts val="11905"/>
              </a:lnSpc>
            </a:pPr>
            <a:r>
              <a:rPr lang="en-US" sz="8627" spc="8" dirty="0">
                <a:solidFill>
                  <a:srgbClr val="000000"/>
                </a:solidFill>
                <a:latin typeface="Bookmania"/>
                <a:ea typeface="Bookmania"/>
                <a:cs typeface="Bookmania"/>
                <a:sym typeface="Bookmania"/>
              </a:rPr>
              <a:t>What do you think is making her hesitate?</a:t>
            </a:r>
          </a:p>
        </p:txBody>
      </p:sp>
      <p:sp>
        <p:nvSpPr>
          <p:cNvPr id="16" name="TextBox 16"/>
          <p:cNvSpPr txBox="1"/>
          <p:nvPr/>
        </p:nvSpPr>
        <p:spPr>
          <a:xfrm>
            <a:off x="7824417" y="1048948"/>
            <a:ext cx="5601176" cy="998498"/>
          </a:xfrm>
          <a:prstGeom prst="rect">
            <a:avLst/>
          </a:prstGeom>
        </p:spPr>
        <p:txBody>
          <a:bodyPr lIns="0" tIns="0" rIns="0" bIns="0" rtlCol="0" anchor="t">
            <a:spAutoFit/>
          </a:bodyPr>
          <a:lstStyle/>
          <a:p>
            <a:pPr algn="ctr">
              <a:lnSpc>
                <a:spcPts val="8148"/>
              </a:lnSpc>
              <a:spcBef>
                <a:spcPct val="0"/>
              </a:spcBef>
            </a:pPr>
            <a:r>
              <a:rPr lang="en-US" sz="5904" i="1" spc="5">
                <a:solidFill>
                  <a:srgbClr val="000000"/>
                </a:solidFill>
                <a:latin typeface="Bookmania Italics"/>
                <a:ea typeface="Bookmania Italics"/>
                <a:cs typeface="Bookmania Italics"/>
                <a:sym typeface="Bookmania Italics"/>
              </a:rPr>
              <a:t>Predict the Petal</a:t>
            </a:r>
          </a:p>
        </p:txBody>
      </p:sp>
      <p:sp>
        <p:nvSpPr>
          <p:cNvPr id="17" name="Freeform 17"/>
          <p:cNvSpPr/>
          <p:nvPr/>
        </p:nvSpPr>
        <p:spPr>
          <a:xfrm>
            <a:off x="845511" y="1782345"/>
            <a:ext cx="4016017" cy="7030226"/>
          </a:xfrm>
          <a:custGeom>
            <a:avLst/>
            <a:gdLst/>
            <a:ahLst/>
            <a:cxnLst/>
            <a:rect l="l" t="t" r="r" b="b"/>
            <a:pathLst>
              <a:path w="4016017" h="7030226">
                <a:moveTo>
                  <a:pt x="0" y="0"/>
                </a:moveTo>
                <a:lnTo>
                  <a:pt x="4016016" y="0"/>
                </a:lnTo>
                <a:lnTo>
                  <a:pt x="4016016" y="7030226"/>
                </a:lnTo>
                <a:lnTo>
                  <a:pt x="0" y="7030226"/>
                </a:lnTo>
                <a:lnTo>
                  <a:pt x="0" y="0"/>
                </a:lnTo>
                <a:close/>
              </a:path>
            </a:pathLst>
          </a:custGeom>
          <a:blipFill>
            <a:blip r:embed="rId9"/>
            <a:stretch>
              <a:fillRect/>
            </a:stretch>
          </a:blipFill>
          <a:ln cap="sq">
            <a:noFill/>
            <a:prstDash val="solid"/>
            <a:miter/>
          </a:ln>
        </p:spPr>
      </p:sp>
      <p:sp>
        <p:nvSpPr>
          <p:cNvPr id="18" name="TextBox 18"/>
          <p:cNvSpPr txBox="1"/>
          <p:nvPr/>
        </p:nvSpPr>
        <p:spPr>
          <a:xfrm>
            <a:off x="5585425" y="2119543"/>
            <a:ext cx="10220765" cy="1535891"/>
          </a:xfrm>
          <a:prstGeom prst="rect">
            <a:avLst/>
          </a:prstGeom>
        </p:spPr>
        <p:txBody>
          <a:bodyPr lIns="0" tIns="0" rIns="0" bIns="0" rtlCol="0" anchor="t">
            <a:spAutoFit/>
          </a:bodyPr>
          <a:lstStyle/>
          <a:p>
            <a:pPr algn="just">
              <a:lnSpc>
                <a:spcPts val="6182"/>
              </a:lnSpc>
            </a:pPr>
            <a:r>
              <a:rPr lang="en-US" sz="4479" i="1" spc="4" dirty="0">
                <a:solidFill>
                  <a:srgbClr val="000000"/>
                </a:solidFill>
                <a:latin typeface="Bookmania Italics"/>
                <a:ea typeface="Bookmania Italics"/>
                <a:cs typeface="Bookmania Italics"/>
                <a:sym typeface="Bookmania Italics"/>
              </a:rPr>
              <a:t>Mother easily places the first two lilies, but hesitates with the third.</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1237858" y="3667492"/>
            <a:ext cx="3098489" cy="3282762"/>
            <a:chOff x="0" y="0"/>
            <a:chExt cx="4131319" cy="4377016"/>
          </a:xfrm>
        </p:grpSpPr>
        <p:sp>
          <p:nvSpPr>
            <p:cNvPr id="4" name="Freeform 4"/>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5" name="Freeform 5"/>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5216822" y="2567926"/>
            <a:ext cx="3620888" cy="3359940"/>
            <a:chOff x="0" y="0"/>
            <a:chExt cx="4827850" cy="4479920"/>
          </a:xfrm>
        </p:grpSpPr>
        <p:sp>
          <p:nvSpPr>
            <p:cNvPr id="7" name="Freeform 7"/>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5"/>
              <a:stretch>
                <a:fillRect l="-133777" t="-76874" r="-221333" b="-180624"/>
              </a:stretch>
            </a:blipFill>
          </p:spPr>
        </p:sp>
        <p:sp>
          <p:nvSpPr>
            <p:cNvPr id="8" name="Freeform 8"/>
            <p:cNvSpPr/>
            <p:nvPr/>
          </p:nvSpPr>
          <p:spPr>
            <a:xfrm>
              <a:off x="1368103" y="3434098"/>
              <a:ext cx="1045822"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9" name="Group 9"/>
          <p:cNvGrpSpPr/>
          <p:nvPr/>
        </p:nvGrpSpPr>
        <p:grpSpPr>
          <a:xfrm>
            <a:off x="5216822" y="6166283"/>
            <a:ext cx="5308289" cy="3391561"/>
            <a:chOff x="0" y="0"/>
            <a:chExt cx="7077719" cy="4522082"/>
          </a:xfrm>
        </p:grpSpPr>
        <p:sp>
          <p:nvSpPr>
            <p:cNvPr id="10" name="Freeform 10"/>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7"/>
              <a:stretch>
                <a:fillRect l="-76646" t="-195121" r="-129940" b="-53658"/>
              </a:stretch>
            </a:blipFill>
          </p:spPr>
        </p:sp>
        <p:sp>
          <p:nvSpPr>
            <p:cNvPr id="11" name="Freeform 11"/>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9853795" y="2933700"/>
            <a:ext cx="2033405" cy="3232584"/>
            <a:chOff x="0" y="0"/>
            <a:chExt cx="3859543" cy="5466935"/>
          </a:xfrm>
        </p:grpSpPr>
        <p:sp>
          <p:nvSpPr>
            <p:cNvPr id="13" name="Freeform 13"/>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9"/>
              <a:stretch>
                <a:fillRect l="-333540" t="-64102" r="-202484" b="-129230"/>
              </a:stretch>
            </a:blipFill>
          </p:spPr>
        </p:sp>
        <p:sp>
          <p:nvSpPr>
            <p:cNvPr id="14" name="Freeform 14"/>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sp>
        <p:nvSpPr>
          <p:cNvPr id="18" name="Freeform 18"/>
          <p:cNvSpPr/>
          <p:nvPr/>
        </p:nvSpPr>
        <p:spPr>
          <a:xfrm>
            <a:off x="12958002" y="4721543"/>
            <a:ext cx="650447" cy="650447"/>
          </a:xfrm>
          <a:custGeom>
            <a:avLst/>
            <a:gdLst/>
            <a:ahLst/>
            <a:cxnLst/>
            <a:rect l="l" t="t" r="r" b="b"/>
            <a:pathLst>
              <a:path w="650447" h="650447">
                <a:moveTo>
                  <a:pt x="0" y="0"/>
                </a:moveTo>
                <a:lnTo>
                  <a:pt x="650447" y="0"/>
                </a:lnTo>
                <a:lnTo>
                  <a:pt x="650447" y="650446"/>
                </a:lnTo>
                <a:lnTo>
                  <a:pt x="0" y="650446"/>
                </a:lnTo>
                <a:lnTo>
                  <a:pt x="0" y="0"/>
                </a:lnTo>
                <a:close/>
              </a:path>
            </a:pathLst>
          </a:custGeom>
          <a:blipFill>
            <a:blip>
              <a:extLst>
                <a:ext uri="{96DAC541-7B7A-43D3-8B79-37D633B846F1}">
                  <asvg:svgBlip xmlns:asvg="http://schemas.microsoft.com/office/drawing/2016/SVG/main" r:embed="rId11"/>
                </a:ext>
              </a:extLst>
            </a:blip>
            <a:stretch>
              <a:fillRect/>
            </a:stretch>
          </a:blipFill>
        </p:spPr>
      </p:sp>
      <p:sp>
        <p:nvSpPr>
          <p:cNvPr id="19" name="Freeform 19"/>
          <p:cNvSpPr/>
          <p:nvPr/>
        </p:nvSpPr>
        <p:spPr>
          <a:xfrm>
            <a:off x="13006014" y="2525492"/>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2"/>
            <a:stretch>
              <a:fillRect l="-486577" t="-100000" r="-100671" b="-250393"/>
            </a:stretch>
          </a:blipFill>
        </p:spPr>
      </p:sp>
      <p:grpSp>
        <p:nvGrpSpPr>
          <p:cNvPr id="20" name="Group 3">
            <a:extLst>
              <a:ext uri="{FF2B5EF4-FFF2-40B4-BE49-F238E27FC236}">
                <a16:creationId xmlns:a16="http://schemas.microsoft.com/office/drawing/2014/main" id="{82E3F162-CDA7-213C-D284-A210454BEAA5}"/>
              </a:ext>
            </a:extLst>
          </p:cNvPr>
          <p:cNvGrpSpPr/>
          <p:nvPr/>
        </p:nvGrpSpPr>
        <p:grpSpPr>
          <a:xfrm>
            <a:off x="11551188" y="5143500"/>
            <a:ext cx="5498954" cy="4286582"/>
            <a:chOff x="0" y="0"/>
            <a:chExt cx="10733670" cy="9008824"/>
          </a:xfrm>
          <a:effectLst>
            <a:glow rad="558800">
              <a:srgbClr val="FFFF00">
                <a:alpha val="60000"/>
              </a:srgbClr>
            </a:glow>
          </a:effectLst>
        </p:grpSpPr>
        <p:sp>
          <p:nvSpPr>
            <p:cNvPr id="21" name="Freeform 4">
              <a:extLst>
                <a:ext uri="{FF2B5EF4-FFF2-40B4-BE49-F238E27FC236}">
                  <a16:creationId xmlns:a16="http://schemas.microsoft.com/office/drawing/2014/main" id="{23A6C35E-7CEF-861D-EEDC-2D7B8938B100}"/>
                </a:ext>
              </a:extLst>
            </p:cNvPr>
            <p:cNvSpPr/>
            <p:nvPr/>
          </p:nvSpPr>
          <p:spPr>
            <a:xfrm>
              <a:off x="1872287" y="0"/>
              <a:ext cx="8861382" cy="9008824"/>
            </a:xfrm>
            <a:custGeom>
              <a:avLst/>
              <a:gdLst/>
              <a:ahLst/>
              <a:cxnLst/>
              <a:rect l="l" t="t" r="r" b="b"/>
              <a:pathLst>
                <a:path w="8861382" h="9008824">
                  <a:moveTo>
                    <a:pt x="0" y="0"/>
                  </a:moveTo>
                  <a:lnTo>
                    <a:pt x="8861383" y="0"/>
                  </a:lnTo>
                  <a:lnTo>
                    <a:pt x="8861383" y="9008824"/>
                  </a:lnTo>
                  <a:lnTo>
                    <a:pt x="0" y="9008824"/>
                  </a:lnTo>
                  <a:lnTo>
                    <a:pt x="0" y="0"/>
                  </a:lnTo>
                  <a:close/>
                </a:path>
              </a:pathLst>
            </a:custGeom>
            <a:blipFill>
              <a:blip r:embed="rId13"/>
              <a:stretch>
                <a:fillRect l="-309316" t="-99082" r="-18012" b="-35779"/>
              </a:stretch>
            </a:blipFill>
          </p:spPr>
        </p:sp>
        <p:sp>
          <p:nvSpPr>
            <p:cNvPr id="22" name="Freeform 5">
              <a:extLst>
                <a:ext uri="{FF2B5EF4-FFF2-40B4-BE49-F238E27FC236}">
                  <a16:creationId xmlns:a16="http://schemas.microsoft.com/office/drawing/2014/main" id="{3DEC1389-674D-2D7B-F58F-9BB2BD2EFD97}"/>
                </a:ext>
              </a:extLst>
            </p:cNvPr>
            <p:cNvSpPr/>
            <p:nvPr/>
          </p:nvSpPr>
          <p:spPr>
            <a:xfrm>
              <a:off x="0" y="6968622"/>
              <a:ext cx="2040202" cy="2040202"/>
            </a:xfrm>
            <a:custGeom>
              <a:avLst/>
              <a:gdLst/>
              <a:ahLst/>
              <a:cxnLst/>
              <a:rect l="l" t="t" r="r" b="b"/>
              <a:pathLst>
                <a:path w="2040202" h="2040202">
                  <a:moveTo>
                    <a:pt x="0" y="0"/>
                  </a:moveTo>
                  <a:lnTo>
                    <a:pt x="2040202" y="0"/>
                  </a:lnTo>
                  <a:lnTo>
                    <a:pt x="2040202" y="2040202"/>
                  </a:lnTo>
                  <a:lnTo>
                    <a:pt x="0" y="2040202"/>
                  </a:lnTo>
                  <a:lnTo>
                    <a:pt x="0" y="0"/>
                  </a:lnTo>
                  <a:close/>
                </a:path>
              </a:pathLst>
            </a:custGeom>
            <a:blipFill>
              <a:blip>
                <a:extLst>
                  <a:ext uri="{96DAC541-7B7A-43D3-8B79-37D633B846F1}">
                    <asvg:svgBlip xmlns:asvg="http://schemas.microsoft.com/office/drawing/2016/SVG/main" r:embed="rId14"/>
                  </a:ext>
                </a:extLst>
              </a:blip>
              <a:stretch>
                <a:fillRect/>
              </a:stretch>
            </a:blipFill>
          </p:spPr>
        </p:sp>
      </p:grpSp>
    </p:spTree>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807528" y="-834024"/>
            <a:ext cx="19903056" cy="11955048"/>
          </a:xfrm>
          <a:custGeom>
            <a:avLst/>
            <a:gdLst/>
            <a:ahLst/>
            <a:cxnLst/>
            <a:rect l="l" t="t" r="r" b="b"/>
            <a:pathLst>
              <a:path w="19903056" h="11955048">
                <a:moveTo>
                  <a:pt x="0" y="0"/>
                </a:moveTo>
                <a:lnTo>
                  <a:pt x="19903056" y="0"/>
                </a:lnTo>
                <a:lnTo>
                  <a:pt x="19903056" y="11955048"/>
                </a:lnTo>
                <a:lnTo>
                  <a:pt x="0" y="11955048"/>
                </a:lnTo>
                <a:lnTo>
                  <a:pt x="0" y="0"/>
                </a:lnTo>
                <a:close/>
              </a:path>
            </a:pathLst>
          </a:custGeom>
          <a:blipFill>
            <a:blip r:embed="rId2">
              <a:alphaModFix amt="69000"/>
            </a:blip>
            <a:stretch>
              <a:fillRect t="-33241" b="-33241"/>
            </a:stretch>
          </a:blipFill>
        </p:spPr>
      </p:sp>
      <p:sp>
        <p:nvSpPr>
          <p:cNvPr id="3" name="TextBox 3"/>
          <p:cNvSpPr txBox="1"/>
          <p:nvPr/>
        </p:nvSpPr>
        <p:spPr>
          <a:xfrm>
            <a:off x="0" y="2273208"/>
            <a:ext cx="17825323" cy="7177277"/>
          </a:xfrm>
          <a:prstGeom prst="rect">
            <a:avLst/>
          </a:prstGeom>
        </p:spPr>
        <p:txBody>
          <a:bodyPr lIns="0" tIns="0" rIns="0" bIns="0" rtlCol="0" anchor="t">
            <a:spAutoFit/>
          </a:bodyPr>
          <a:lstStyle/>
          <a:p>
            <a:pPr marL="777332" lvl="1" indent="-388666" algn="just">
              <a:lnSpc>
                <a:spcPts val="4356"/>
              </a:lnSpc>
              <a:buFont typeface="Arial"/>
              <a:buChar char="•"/>
            </a:pPr>
            <a:r>
              <a:rPr lang="en-US" sz="3600" spc="3" dirty="0">
                <a:solidFill>
                  <a:srgbClr val="000000"/>
                </a:solidFill>
                <a:latin typeface="Bookmania"/>
                <a:ea typeface="Bookmania"/>
                <a:cs typeface="Bookmania"/>
                <a:sym typeface="Bookmania"/>
              </a:rPr>
              <a:t>Follow the Story Map. Visit the six designated locations in sequence:</a:t>
            </a:r>
          </a:p>
          <a:p>
            <a:pPr marL="1554665" lvl="2" indent="-518222" algn="just">
              <a:lnSpc>
                <a:spcPts val="4356"/>
              </a:lnSpc>
              <a:buFont typeface="Arial"/>
              <a:buChar char="⚬"/>
            </a:pPr>
            <a:r>
              <a:rPr lang="en-US" sz="3600" spc="3" dirty="0">
                <a:solidFill>
                  <a:srgbClr val="000000"/>
                </a:solidFill>
                <a:latin typeface="Bookmania"/>
                <a:ea typeface="Bookmania"/>
                <a:cs typeface="Bookmania"/>
                <a:sym typeface="Bookmania"/>
              </a:rPr>
              <a:t>Home</a:t>
            </a:r>
          </a:p>
          <a:p>
            <a:pPr marL="1554665" lvl="2" indent="-518222" algn="just">
              <a:lnSpc>
                <a:spcPts val="4356"/>
              </a:lnSpc>
              <a:buFont typeface="Arial"/>
              <a:buChar char="⚬"/>
            </a:pPr>
            <a:r>
              <a:rPr lang="en-US" sz="3600" spc="3" dirty="0">
                <a:solidFill>
                  <a:srgbClr val="000000"/>
                </a:solidFill>
                <a:latin typeface="Bookmania"/>
                <a:ea typeface="Bookmania"/>
                <a:cs typeface="Bookmania"/>
                <a:sym typeface="Bookmania"/>
              </a:rPr>
              <a:t>Church</a:t>
            </a:r>
          </a:p>
          <a:p>
            <a:pPr marL="1554665" lvl="2" indent="-518222" algn="just">
              <a:lnSpc>
                <a:spcPts val="4356"/>
              </a:lnSpc>
              <a:buFont typeface="Arial"/>
              <a:buChar char="⚬"/>
            </a:pPr>
            <a:r>
              <a:rPr lang="en-US" sz="3600" spc="3" dirty="0" err="1">
                <a:solidFill>
                  <a:srgbClr val="000000"/>
                </a:solidFill>
                <a:latin typeface="Bookmania"/>
                <a:ea typeface="Bookmania"/>
                <a:cs typeface="Bookmania"/>
                <a:sym typeface="Bookmania"/>
              </a:rPr>
              <a:t>Gumamela</a:t>
            </a:r>
            <a:r>
              <a:rPr lang="en-US" sz="3600" spc="3" dirty="0">
                <a:solidFill>
                  <a:srgbClr val="000000"/>
                </a:solidFill>
                <a:latin typeface="Bookmania"/>
                <a:ea typeface="Bookmania"/>
                <a:cs typeface="Bookmania"/>
                <a:sym typeface="Bookmania"/>
              </a:rPr>
              <a:t> Bush</a:t>
            </a:r>
          </a:p>
          <a:p>
            <a:pPr marL="1554665" lvl="2" indent="-518222" algn="just">
              <a:lnSpc>
                <a:spcPts val="4356"/>
              </a:lnSpc>
              <a:buFont typeface="Arial"/>
              <a:buChar char="⚬"/>
            </a:pPr>
            <a:r>
              <a:rPr lang="en-US" sz="3600" spc="3" dirty="0">
                <a:solidFill>
                  <a:srgbClr val="000000"/>
                </a:solidFill>
                <a:latin typeface="Bookmania"/>
                <a:ea typeface="Bookmania"/>
                <a:cs typeface="Bookmania"/>
                <a:sym typeface="Bookmania"/>
              </a:rPr>
              <a:t>Ilang-Ilang Tree</a:t>
            </a:r>
          </a:p>
          <a:p>
            <a:pPr marL="1554665" lvl="2" indent="-518222" algn="just">
              <a:lnSpc>
                <a:spcPts val="4356"/>
              </a:lnSpc>
              <a:buFont typeface="Arial"/>
              <a:buChar char="⚬"/>
            </a:pPr>
            <a:r>
              <a:rPr lang="en-US" sz="3600" spc="3" dirty="0">
                <a:solidFill>
                  <a:srgbClr val="000000"/>
                </a:solidFill>
                <a:latin typeface="Bookmania"/>
                <a:ea typeface="Bookmania"/>
                <a:cs typeface="Bookmania"/>
                <a:sym typeface="Bookmania"/>
              </a:rPr>
              <a:t>Lily Field</a:t>
            </a:r>
          </a:p>
          <a:p>
            <a:pPr marL="1554665" lvl="2" indent="-518222" algn="just">
              <a:lnSpc>
                <a:spcPts val="4356"/>
              </a:lnSpc>
              <a:buFont typeface="Arial"/>
              <a:buChar char="⚬"/>
            </a:pPr>
            <a:r>
              <a:rPr lang="en-US" sz="3600" spc="3" dirty="0">
                <a:solidFill>
                  <a:srgbClr val="000000"/>
                </a:solidFill>
                <a:latin typeface="Bookmania"/>
                <a:ea typeface="Bookmania"/>
                <a:cs typeface="Bookmania"/>
                <a:sym typeface="Bookmania"/>
              </a:rPr>
              <a:t>Home-Based Altar</a:t>
            </a:r>
          </a:p>
          <a:p>
            <a:pPr marL="777332" lvl="1" indent="-388666" algn="just">
              <a:lnSpc>
                <a:spcPts val="4356"/>
              </a:lnSpc>
              <a:buFont typeface="Arial"/>
              <a:buChar char="•"/>
            </a:pPr>
            <a:r>
              <a:rPr lang="en-US" sz="3600" spc="3" dirty="0">
                <a:solidFill>
                  <a:srgbClr val="000000"/>
                </a:solidFill>
                <a:latin typeface="Bookmania"/>
                <a:ea typeface="Bookmania"/>
                <a:cs typeface="Bookmania"/>
                <a:sym typeface="Bookmania"/>
              </a:rPr>
              <a:t>At each location, your group will encounter a question, task, or challenge based on the assigned part of the story.</a:t>
            </a:r>
          </a:p>
          <a:p>
            <a:pPr marL="777332" lvl="1" indent="-388666" algn="just">
              <a:lnSpc>
                <a:spcPts val="4356"/>
              </a:lnSpc>
              <a:buFont typeface="Arial"/>
              <a:buChar char="•"/>
            </a:pPr>
            <a:r>
              <a:rPr lang="en-US" sz="3600" spc="3" dirty="0">
                <a:solidFill>
                  <a:srgbClr val="000000"/>
                </a:solidFill>
                <a:latin typeface="Bookmania"/>
                <a:ea typeface="Bookmania"/>
                <a:cs typeface="Bookmania"/>
                <a:sym typeface="Bookmania"/>
              </a:rPr>
              <a:t>Every correct answer or successfully completed task earns a flower associated with the month of May.</a:t>
            </a:r>
          </a:p>
          <a:p>
            <a:pPr marL="777332" lvl="1" indent="-388666" algn="just">
              <a:lnSpc>
                <a:spcPts val="4356"/>
              </a:lnSpc>
              <a:buFont typeface="Arial"/>
              <a:buChar char="•"/>
            </a:pPr>
            <a:r>
              <a:rPr lang="en-US" sz="3600" spc="3" dirty="0">
                <a:solidFill>
                  <a:srgbClr val="000000"/>
                </a:solidFill>
                <a:latin typeface="Bookmania"/>
                <a:ea typeface="Bookmania"/>
                <a:cs typeface="Bookmania"/>
                <a:sym typeface="Bookmania"/>
              </a:rPr>
              <a:t>Each flower has a corresponding point value, which will only be revealed when the challenge appears.</a:t>
            </a:r>
          </a:p>
        </p:txBody>
      </p:sp>
      <p:sp>
        <p:nvSpPr>
          <p:cNvPr id="4" name="TextBox 4"/>
          <p:cNvSpPr txBox="1"/>
          <p:nvPr/>
        </p:nvSpPr>
        <p:spPr>
          <a:xfrm>
            <a:off x="0" y="1234170"/>
            <a:ext cx="4506796" cy="1230352"/>
          </a:xfrm>
          <a:prstGeom prst="rect">
            <a:avLst/>
          </a:prstGeom>
        </p:spPr>
        <p:txBody>
          <a:bodyPr lIns="0" tIns="0" rIns="0" bIns="0" rtlCol="0" anchor="t">
            <a:spAutoFit/>
          </a:bodyPr>
          <a:lstStyle/>
          <a:p>
            <a:pPr algn="ctr">
              <a:lnSpc>
                <a:spcPts val="10180"/>
              </a:lnSpc>
            </a:pPr>
            <a:r>
              <a:rPr lang="en-US" sz="7272">
                <a:solidFill>
                  <a:srgbClr val="000000"/>
                </a:solidFill>
                <a:latin typeface="EFCO Brookshire"/>
                <a:ea typeface="EFCO Brookshire"/>
                <a:cs typeface="EFCO Brookshire"/>
                <a:sym typeface="EFCO Brookshire"/>
              </a:rPr>
              <a:t>Mechanics:</a:t>
            </a:r>
          </a:p>
        </p:txBody>
      </p:sp>
      <p:sp>
        <p:nvSpPr>
          <p:cNvPr id="5" name="Freeform 5"/>
          <p:cNvSpPr/>
          <p:nvPr/>
        </p:nvSpPr>
        <p:spPr>
          <a:xfrm rot="5400000">
            <a:off x="8810844" y="112218"/>
            <a:ext cx="666311" cy="2931769"/>
          </a:xfrm>
          <a:custGeom>
            <a:avLst/>
            <a:gdLst/>
            <a:ahLst/>
            <a:cxnLst/>
            <a:rect l="l" t="t" r="r" b="b"/>
            <a:pathLst>
              <a:path w="666311" h="2931769">
                <a:moveTo>
                  <a:pt x="0" y="0"/>
                </a:moveTo>
                <a:lnTo>
                  <a:pt x="666312" y="0"/>
                </a:lnTo>
                <a:lnTo>
                  <a:pt x="666312" y="2931769"/>
                </a:lnTo>
                <a:lnTo>
                  <a:pt x="0" y="2931769"/>
                </a:lnTo>
                <a:lnTo>
                  <a:pt x="0" y="0"/>
                </a:lnTo>
                <a:close/>
              </a:path>
            </a:pathLst>
          </a:custGeom>
          <a:blipFill>
            <a:blip r:embed="rId3"/>
            <a:stretch>
              <a:fillRect/>
            </a:stretch>
          </a:blipFill>
        </p:spPr>
      </p:sp>
      <p:sp>
        <p:nvSpPr>
          <p:cNvPr id="7" name="TextBox 7"/>
          <p:cNvSpPr txBox="1"/>
          <p:nvPr/>
        </p:nvSpPr>
        <p:spPr>
          <a:xfrm>
            <a:off x="7486788" y="883370"/>
            <a:ext cx="3314425" cy="315777"/>
          </a:xfrm>
          <a:prstGeom prst="rect">
            <a:avLst/>
          </a:prstGeom>
        </p:spPr>
        <p:txBody>
          <a:bodyPr lIns="0" tIns="0" rIns="0" bIns="0" rtlCol="0" anchor="t">
            <a:spAutoFit/>
          </a:bodyPr>
          <a:lstStyle/>
          <a:p>
            <a:pPr algn="ctr">
              <a:lnSpc>
                <a:spcPts val="2638"/>
              </a:lnSpc>
            </a:pPr>
            <a:r>
              <a:rPr lang="en-US" sz="1884">
                <a:solidFill>
                  <a:srgbClr val="000000"/>
                </a:solidFill>
                <a:latin typeface="Garet"/>
                <a:ea typeface="Garet"/>
                <a:cs typeface="Garet"/>
                <a:sym typeface="Garet"/>
              </a:rPr>
              <a:t>Francisco Arcellana</a:t>
            </a:r>
          </a:p>
        </p:txBody>
      </p:sp>
      <p:sp>
        <p:nvSpPr>
          <p:cNvPr id="8" name="TextBox 7">
            <a:extLst>
              <a:ext uri="{FF2B5EF4-FFF2-40B4-BE49-F238E27FC236}">
                <a16:creationId xmlns:a16="http://schemas.microsoft.com/office/drawing/2014/main" id="{D59D2F36-E873-29BB-DABA-7CD5D5507AD2}"/>
              </a:ext>
            </a:extLst>
          </p:cNvPr>
          <p:cNvSpPr txBox="1"/>
          <p:nvPr/>
        </p:nvSpPr>
        <p:spPr>
          <a:xfrm>
            <a:off x="6411650" y="357151"/>
            <a:ext cx="5780349" cy="656013"/>
          </a:xfrm>
          <a:prstGeom prst="rect">
            <a:avLst/>
          </a:prstGeom>
        </p:spPr>
        <p:txBody>
          <a:bodyPr wrap="square" lIns="0" tIns="0" rIns="0" bIns="0" rtlCol="0" anchor="t">
            <a:spAutoFit/>
          </a:bodyPr>
          <a:lstStyle/>
          <a:p>
            <a:pPr algn="ctr">
              <a:lnSpc>
                <a:spcPts val="5322"/>
              </a:lnSpc>
            </a:pPr>
            <a:r>
              <a:rPr lang="en-US" sz="3801" b="1" dirty="0">
                <a:solidFill>
                  <a:srgbClr val="4B0A00"/>
                </a:solidFill>
                <a:latin typeface="Garet Bold"/>
                <a:ea typeface="Garet Bold"/>
                <a:cs typeface="Garet Bold"/>
                <a:sym typeface="Garet Bold"/>
              </a:rPr>
              <a:t>THE FLOWERS OF MAY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5118874" y="1980217"/>
            <a:ext cx="8050252" cy="6756618"/>
            <a:chOff x="0" y="0"/>
            <a:chExt cx="10733670" cy="9008824"/>
          </a:xfrm>
          <a:effectLst>
            <a:glow rad="558800">
              <a:srgbClr val="FFFF00">
                <a:alpha val="65000"/>
              </a:srgbClr>
            </a:glow>
          </a:effectLst>
        </p:grpSpPr>
        <p:sp>
          <p:nvSpPr>
            <p:cNvPr id="4" name="Freeform 4"/>
            <p:cNvSpPr/>
            <p:nvPr/>
          </p:nvSpPr>
          <p:spPr>
            <a:xfrm>
              <a:off x="1872287" y="0"/>
              <a:ext cx="8861382" cy="9008824"/>
            </a:xfrm>
            <a:custGeom>
              <a:avLst/>
              <a:gdLst/>
              <a:ahLst/>
              <a:cxnLst/>
              <a:rect l="l" t="t" r="r" b="b"/>
              <a:pathLst>
                <a:path w="8861382" h="9008824">
                  <a:moveTo>
                    <a:pt x="0" y="0"/>
                  </a:moveTo>
                  <a:lnTo>
                    <a:pt x="8861383" y="0"/>
                  </a:lnTo>
                  <a:lnTo>
                    <a:pt x="8861383" y="9008824"/>
                  </a:lnTo>
                  <a:lnTo>
                    <a:pt x="0" y="9008824"/>
                  </a:lnTo>
                  <a:lnTo>
                    <a:pt x="0" y="0"/>
                  </a:lnTo>
                  <a:close/>
                </a:path>
              </a:pathLst>
            </a:custGeom>
            <a:blipFill>
              <a:blip r:embed="rId3"/>
              <a:stretch>
                <a:fillRect l="-309316" t="-99082" r="-18012" b="-35779"/>
              </a:stretch>
            </a:blipFill>
          </p:spPr>
        </p:sp>
        <p:sp>
          <p:nvSpPr>
            <p:cNvPr id="5" name="Freeform 5"/>
            <p:cNvSpPr/>
            <p:nvPr/>
          </p:nvSpPr>
          <p:spPr>
            <a:xfrm>
              <a:off x="0" y="6968622"/>
              <a:ext cx="2040202" cy="2040202"/>
            </a:xfrm>
            <a:custGeom>
              <a:avLst/>
              <a:gdLst/>
              <a:ahLst/>
              <a:cxnLst/>
              <a:rect l="l" t="t" r="r" b="b"/>
              <a:pathLst>
                <a:path w="2040202" h="2040202">
                  <a:moveTo>
                    <a:pt x="0" y="0"/>
                  </a:moveTo>
                  <a:lnTo>
                    <a:pt x="2040202" y="0"/>
                  </a:lnTo>
                  <a:lnTo>
                    <a:pt x="2040202" y="2040202"/>
                  </a:lnTo>
                  <a:lnTo>
                    <a:pt x="0" y="2040202"/>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3295845" y="5000625"/>
            <a:ext cx="13895897" cy="4446543"/>
          </a:xfrm>
          <a:prstGeom prst="rect">
            <a:avLst/>
          </a:prstGeom>
        </p:spPr>
        <p:txBody>
          <a:bodyPr lIns="0" tIns="0" rIns="0" bIns="0" rtlCol="0" anchor="t">
            <a:spAutoFit/>
          </a:bodyPr>
          <a:lstStyle/>
          <a:p>
            <a:pPr algn="ctr">
              <a:lnSpc>
                <a:spcPts val="11882"/>
              </a:lnSpc>
              <a:spcBef>
                <a:spcPct val="0"/>
              </a:spcBef>
            </a:pPr>
            <a:r>
              <a:rPr lang="en-US" sz="8610" i="1" spc="8">
                <a:solidFill>
                  <a:srgbClr val="000000"/>
                </a:solidFill>
                <a:latin typeface="Bookmania Italics"/>
                <a:ea typeface="Bookmania Italics"/>
                <a:cs typeface="Bookmania Italics"/>
                <a:sym typeface="Bookmania Italics"/>
              </a:rPr>
              <a:t> The sound of the rain on the roof has unaccountably stopped.</a:t>
            </a:r>
          </a:p>
        </p:txBody>
      </p:sp>
    </p:spTree>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5673995" y="2785929"/>
            <a:ext cx="10941820" cy="5113298"/>
          </a:xfrm>
          <a:prstGeom prst="rect">
            <a:avLst/>
          </a:prstGeom>
          <a:solidFill>
            <a:srgbClr val="F3A5B8"/>
          </a:solidFill>
        </p:spPr>
        <p:txBody>
          <a:bodyPr lIns="0" tIns="0" rIns="0" bIns="0" rtlCol="0" anchor="t">
            <a:spAutoFit/>
          </a:bodyPr>
          <a:lstStyle/>
          <a:p>
            <a:pPr algn="just">
              <a:lnSpc>
                <a:spcPts val="8148"/>
              </a:lnSpc>
            </a:pPr>
            <a:r>
              <a:rPr lang="en-US" sz="5904" spc="5" dirty="0">
                <a:solidFill>
                  <a:srgbClr val="000000"/>
                </a:solidFill>
                <a:latin typeface="Bookmania"/>
                <a:ea typeface="Bookmania"/>
                <a:cs typeface="Bookmania"/>
                <a:sym typeface="Bookmania"/>
              </a:rPr>
              <a:t>The girls are leaving.</a:t>
            </a:r>
          </a:p>
          <a:p>
            <a:pPr algn="just">
              <a:lnSpc>
                <a:spcPts val="8148"/>
              </a:lnSpc>
            </a:pPr>
            <a:r>
              <a:rPr lang="en-US" sz="5904" spc="5" dirty="0">
                <a:solidFill>
                  <a:srgbClr val="000000"/>
                </a:solidFill>
                <a:latin typeface="Bookmania"/>
                <a:ea typeface="Bookmania"/>
                <a:cs typeface="Bookmania"/>
                <a:sym typeface="Bookmania"/>
              </a:rPr>
              <a:t>Mother is still holding the lily.</a:t>
            </a:r>
          </a:p>
          <a:p>
            <a:pPr algn="just">
              <a:lnSpc>
                <a:spcPts val="8148"/>
              </a:lnSpc>
            </a:pPr>
            <a:r>
              <a:rPr lang="en-US" sz="5904" spc="5" dirty="0">
                <a:solidFill>
                  <a:srgbClr val="000000"/>
                </a:solidFill>
                <a:latin typeface="Bookmania"/>
                <a:ea typeface="Bookmania"/>
                <a:cs typeface="Bookmania"/>
                <a:sym typeface="Bookmania"/>
              </a:rPr>
              <a:t>Father remains silent.</a:t>
            </a:r>
          </a:p>
          <a:p>
            <a:pPr algn="just">
              <a:lnSpc>
                <a:spcPts val="8148"/>
              </a:lnSpc>
            </a:pPr>
            <a:endParaRPr lang="en-US" sz="5904" spc="5" dirty="0">
              <a:solidFill>
                <a:srgbClr val="000000"/>
              </a:solidFill>
              <a:latin typeface="Bookmania"/>
              <a:ea typeface="Bookmania"/>
              <a:cs typeface="Bookmania"/>
              <a:sym typeface="Bookmania"/>
            </a:endParaRPr>
          </a:p>
          <a:p>
            <a:pPr algn="just">
              <a:lnSpc>
                <a:spcPts val="8148"/>
              </a:lnSpc>
            </a:pPr>
            <a:r>
              <a:rPr lang="en-US" sz="5904" b="1" spc="5" dirty="0">
                <a:solidFill>
                  <a:srgbClr val="000000"/>
                </a:solidFill>
                <a:latin typeface="Bookmania Bold"/>
                <a:ea typeface="Bookmania Bold"/>
                <a:cs typeface="Bookmania Bold"/>
                <a:sym typeface="Bookmania Bold"/>
              </a:rPr>
              <a:t>Predict what will happen next.</a:t>
            </a:r>
          </a:p>
        </p:txBody>
      </p:sp>
      <p:sp>
        <p:nvSpPr>
          <p:cNvPr id="16" name="TextBox 16"/>
          <p:cNvSpPr txBox="1"/>
          <p:nvPr/>
        </p:nvSpPr>
        <p:spPr>
          <a:xfrm>
            <a:off x="1336267" y="8053859"/>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4 points</a:t>
            </a:r>
          </a:p>
        </p:txBody>
      </p:sp>
      <p:sp>
        <p:nvSpPr>
          <p:cNvPr id="17" name="TextBox 17"/>
          <p:cNvSpPr txBox="1"/>
          <p:nvPr/>
        </p:nvSpPr>
        <p:spPr>
          <a:xfrm>
            <a:off x="4913660" y="1230708"/>
            <a:ext cx="9020232"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What Happens Next?</a:t>
            </a:r>
          </a:p>
        </p:txBody>
      </p:sp>
      <p:sp>
        <p:nvSpPr>
          <p:cNvPr id="18" name="Freeform 18"/>
          <p:cNvSpPr/>
          <p:nvPr/>
        </p:nvSpPr>
        <p:spPr>
          <a:xfrm>
            <a:off x="1271396" y="2229206"/>
            <a:ext cx="4285619" cy="7172583"/>
          </a:xfrm>
          <a:custGeom>
            <a:avLst/>
            <a:gdLst/>
            <a:ahLst/>
            <a:cxnLst/>
            <a:rect l="l" t="t" r="r" b="b"/>
            <a:pathLst>
              <a:path w="4285619" h="7172583">
                <a:moveTo>
                  <a:pt x="0" y="0"/>
                </a:moveTo>
                <a:lnTo>
                  <a:pt x="4285619" y="0"/>
                </a:lnTo>
                <a:lnTo>
                  <a:pt x="4285619" y="7172583"/>
                </a:lnTo>
                <a:lnTo>
                  <a:pt x="0" y="7172583"/>
                </a:lnTo>
                <a:lnTo>
                  <a:pt x="0" y="0"/>
                </a:lnTo>
                <a:close/>
              </a:path>
            </a:pathLst>
          </a:custGeom>
          <a:blipFill>
            <a:blip r:embed="rId9"/>
            <a:stretch>
              <a:fillRect/>
            </a:stretch>
          </a:blipFill>
          <a:ln cap="sq">
            <a:no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TextBox 2"/>
          <p:cNvSpPr txBox="1"/>
          <p:nvPr/>
        </p:nvSpPr>
        <p:spPr>
          <a:xfrm>
            <a:off x="7548331" y="1939488"/>
            <a:ext cx="10146845" cy="9250972"/>
          </a:xfrm>
          <a:prstGeom prst="rect">
            <a:avLst/>
          </a:prstGeom>
        </p:spPr>
        <p:txBody>
          <a:bodyPr lIns="0" tIns="0" rIns="0" bIns="0" rtlCol="0" anchor="t">
            <a:spAutoFit/>
          </a:bodyPr>
          <a:lstStyle/>
          <a:p>
            <a:pPr marL="0" lvl="0" indent="0" algn="just">
              <a:lnSpc>
                <a:spcPts val="4348"/>
              </a:lnSpc>
              <a:spcBef>
                <a:spcPct val="0"/>
              </a:spcBef>
            </a:pPr>
            <a:r>
              <a:rPr lang="en-US" sz="4262" u="none" strike="noStrike" spc="4" dirty="0">
                <a:solidFill>
                  <a:srgbClr val="000000"/>
                </a:solidFill>
                <a:latin typeface="Bookmania"/>
                <a:ea typeface="Bookmania"/>
                <a:cs typeface="Bookmania"/>
                <a:sym typeface="Bookmania"/>
              </a:rPr>
              <a:t>     It is Father speaking. There is a stridency, strange and urgent, in his voice.</a:t>
            </a:r>
          </a:p>
          <a:p>
            <a:pPr marL="0" lvl="0" indent="0" algn="just">
              <a:lnSpc>
                <a:spcPts val="4348"/>
              </a:lnSpc>
              <a:spcBef>
                <a:spcPct val="0"/>
              </a:spcBef>
            </a:pPr>
            <a:endParaRPr lang="en-US" sz="4262" u="none" strike="noStrike" spc="4" dirty="0">
              <a:solidFill>
                <a:srgbClr val="000000"/>
              </a:solidFill>
              <a:latin typeface="Bookmania"/>
              <a:ea typeface="Bookmania"/>
              <a:cs typeface="Bookmania"/>
              <a:sym typeface="Bookmania"/>
            </a:endParaRPr>
          </a:p>
          <a:p>
            <a:pPr marL="0" lvl="0" indent="0" algn="just">
              <a:lnSpc>
                <a:spcPts val="4348"/>
              </a:lnSpc>
              <a:spcBef>
                <a:spcPct val="0"/>
              </a:spcBef>
            </a:pPr>
            <a:r>
              <a:rPr lang="en-US" sz="4262" u="none" strike="noStrike" spc="4" dirty="0">
                <a:solidFill>
                  <a:srgbClr val="000000"/>
                </a:solidFill>
                <a:latin typeface="Bookmania"/>
                <a:ea typeface="Bookmania"/>
                <a:cs typeface="Bookmania"/>
                <a:sym typeface="Bookmania"/>
              </a:rPr>
              <a:t>     The girls stop where they are halfway between the center of the sala and the stairhead, midway between Father standing by the round table and Mother in the family chapel.</a:t>
            </a:r>
          </a:p>
          <a:p>
            <a:pPr marL="0" lvl="0" indent="0" algn="just">
              <a:lnSpc>
                <a:spcPts val="4348"/>
              </a:lnSpc>
              <a:spcBef>
                <a:spcPct val="0"/>
              </a:spcBef>
            </a:pPr>
            <a:endParaRPr lang="en-US" sz="4262" u="none" strike="noStrike" spc="4" dirty="0">
              <a:solidFill>
                <a:srgbClr val="000000"/>
              </a:solidFill>
              <a:latin typeface="Bookmania"/>
              <a:ea typeface="Bookmania"/>
              <a:cs typeface="Bookmania"/>
              <a:sym typeface="Bookmania"/>
            </a:endParaRPr>
          </a:p>
          <a:p>
            <a:pPr marL="0" lvl="0" indent="0" algn="just">
              <a:lnSpc>
                <a:spcPts val="4348"/>
              </a:lnSpc>
              <a:spcBef>
                <a:spcPct val="0"/>
              </a:spcBef>
            </a:pPr>
            <a:r>
              <a:rPr lang="en-US" sz="4262" u="none" strike="noStrike" spc="4" dirty="0">
                <a:solidFill>
                  <a:srgbClr val="000000"/>
                </a:solidFill>
                <a:latin typeface="Bookmania"/>
                <a:ea typeface="Bookmania"/>
                <a:cs typeface="Bookmania"/>
                <a:sym typeface="Bookmania"/>
              </a:rPr>
              <a:t>     "Enough, enough of this," Father says.</a:t>
            </a:r>
          </a:p>
          <a:p>
            <a:pPr marL="0" lvl="0" indent="0" algn="just">
              <a:lnSpc>
                <a:spcPts val="4348"/>
              </a:lnSpc>
              <a:spcBef>
                <a:spcPct val="0"/>
              </a:spcBef>
            </a:pPr>
            <a:endParaRPr lang="en-US" sz="4262" u="none" strike="noStrike" spc="4" dirty="0">
              <a:solidFill>
                <a:srgbClr val="000000"/>
              </a:solidFill>
              <a:latin typeface="Bookmania"/>
              <a:ea typeface="Bookmania"/>
              <a:cs typeface="Bookmania"/>
              <a:sym typeface="Bookmania"/>
            </a:endParaRPr>
          </a:p>
          <a:p>
            <a:pPr marL="0" lvl="0" indent="0" algn="just">
              <a:lnSpc>
                <a:spcPts val="4348"/>
              </a:lnSpc>
              <a:spcBef>
                <a:spcPct val="0"/>
              </a:spcBef>
            </a:pPr>
            <a:r>
              <a:rPr lang="en-US" sz="4262" u="none" strike="noStrike" spc="4" dirty="0">
                <a:solidFill>
                  <a:srgbClr val="000000"/>
                </a:solidFill>
                <a:latin typeface="Bookmania"/>
                <a:ea typeface="Bookmania"/>
                <a:cs typeface="Bookmania"/>
                <a:sym typeface="Bookmania"/>
              </a:rPr>
              <a:t>    Mother hears but does not turn, she does not dare turn. She is very still but not the lily in her hand. She is very still but the lily is agitated in her hand.</a:t>
            </a:r>
          </a:p>
          <a:p>
            <a:pPr marL="0" lvl="0" indent="0" algn="just">
              <a:lnSpc>
                <a:spcPts val="4348"/>
              </a:lnSpc>
              <a:spcBef>
                <a:spcPct val="0"/>
              </a:spcBef>
            </a:pPr>
            <a:endParaRPr lang="en-US" sz="4262" u="none" strike="noStrike" spc="4" dirty="0">
              <a:solidFill>
                <a:srgbClr val="000000"/>
              </a:solidFill>
              <a:latin typeface="Bookmania"/>
              <a:ea typeface="Bookmania"/>
              <a:cs typeface="Bookmania"/>
              <a:sym typeface="Bookmania"/>
            </a:endParaRPr>
          </a:p>
          <a:p>
            <a:pPr marL="0" lvl="0" indent="0" algn="just">
              <a:lnSpc>
                <a:spcPts val="4348"/>
              </a:lnSpc>
              <a:spcBef>
                <a:spcPct val="0"/>
              </a:spcBef>
            </a:pPr>
            <a:r>
              <a:rPr lang="en-US" sz="4262" u="none" strike="noStrike" spc="4" dirty="0">
                <a:solidFill>
                  <a:srgbClr val="000000"/>
                </a:solidFill>
                <a:latin typeface="Bookmania"/>
                <a:ea typeface="Bookmania"/>
                <a:cs typeface="Bookmania"/>
                <a:sym typeface="Bookmania"/>
              </a:rPr>
              <a:t>     "I have had enough," Father says.</a:t>
            </a:r>
          </a:p>
        </p:txBody>
      </p:sp>
      <p:grpSp>
        <p:nvGrpSpPr>
          <p:cNvPr id="3" name="Group 3"/>
          <p:cNvGrpSpPr/>
          <p:nvPr/>
        </p:nvGrpSpPr>
        <p:grpSpPr>
          <a:xfrm>
            <a:off x="-2881553" y="-867535"/>
            <a:ext cx="10173524" cy="13909076"/>
            <a:chOff x="0" y="0"/>
            <a:chExt cx="13564698" cy="18545435"/>
          </a:xfrm>
        </p:grpSpPr>
        <p:sp>
          <p:nvSpPr>
            <p:cNvPr id="4" name="Freeform 4"/>
            <p:cNvSpPr/>
            <p:nvPr/>
          </p:nvSpPr>
          <p:spPr>
            <a:xfrm flipH="1">
              <a:off x="3597040" y="0"/>
              <a:ext cx="9967658" cy="14849398"/>
            </a:xfrm>
            <a:custGeom>
              <a:avLst/>
              <a:gdLst/>
              <a:ahLst/>
              <a:cxnLst/>
              <a:rect l="l" t="t" r="r" b="b"/>
              <a:pathLst>
                <a:path w="9967658" h="14849398">
                  <a:moveTo>
                    <a:pt x="9967658" y="0"/>
                  </a:moveTo>
                  <a:lnTo>
                    <a:pt x="0" y="0"/>
                  </a:lnTo>
                  <a:lnTo>
                    <a:pt x="0" y="14849398"/>
                  </a:lnTo>
                  <a:lnTo>
                    <a:pt x="9967658" y="14849398"/>
                  </a:lnTo>
                  <a:lnTo>
                    <a:pt x="9967658" y="0"/>
                  </a:lnTo>
                  <a:close/>
                </a:path>
              </a:pathLst>
            </a:custGeom>
            <a:blipFill>
              <a:blip r:embed="rId2"/>
              <a:stretch>
                <a:fillRect/>
              </a:stretch>
            </a:blipFill>
          </p:spPr>
        </p:sp>
        <p:sp>
          <p:nvSpPr>
            <p:cNvPr id="5" name="Freeform 5"/>
            <p:cNvSpPr/>
            <p:nvPr/>
          </p:nvSpPr>
          <p:spPr>
            <a:xfrm rot="442161">
              <a:off x="630704" y="5124703"/>
              <a:ext cx="7319461" cy="10305745"/>
            </a:xfrm>
            <a:custGeom>
              <a:avLst/>
              <a:gdLst/>
              <a:ahLst/>
              <a:cxnLst/>
              <a:rect l="l" t="t" r="r" b="b"/>
              <a:pathLst>
                <a:path w="7319461" h="10305745">
                  <a:moveTo>
                    <a:pt x="0" y="0"/>
                  </a:moveTo>
                  <a:lnTo>
                    <a:pt x="7319461" y="0"/>
                  </a:lnTo>
                  <a:lnTo>
                    <a:pt x="7319461" y="10305745"/>
                  </a:lnTo>
                  <a:lnTo>
                    <a:pt x="0" y="10305745"/>
                  </a:lnTo>
                  <a:lnTo>
                    <a:pt x="0" y="0"/>
                  </a:lnTo>
                  <a:close/>
                </a:path>
              </a:pathLst>
            </a:custGeom>
            <a:blipFill>
              <a:blip r:embed="rId3"/>
              <a:stretch>
                <a:fillRect l="-32539" t="-78028" r="-140079" b="-110422"/>
              </a:stretch>
            </a:blipFill>
          </p:spPr>
        </p:sp>
        <p:sp>
          <p:nvSpPr>
            <p:cNvPr id="6" name="Freeform 6"/>
            <p:cNvSpPr/>
            <p:nvPr/>
          </p:nvSpPr>
          <p:spPr>
            <a:xfrm>
              <a:off x="6299970" y="8456791"/>
              <a:ext cx="5576015" cy="10088644"/>
            </a:xfrm>
            <a:custGeom>
              <a:avLst/>
              <a:gdLst/>
              <a:ahLst/>
              <a:cxnLst/>
              <a:rect l="l" t="t" r="r" b="b"/>
              <a:pathLst>
                <a:path w="5576015" h="10088644">
                  <a:moveTo>
                    <a:pt x="0" y="0"/>
                  </a:moveTo>
                  <a:lnTo>
                    <a:pt x="5576015" y="0"/>
                  </a:lnTo>
                  <a:lnTo>
                    <a:pt x="5576015" y="10088644"/>
                  </a:lnTo>
                  <a:lnTo>
                    <a:pt x="0" y="10088644"/>
                  </a:lnTo>
                  <a:lnTo>
                    <a:pt x="0" y="0"/>
                  </a:lnTo>
                  <a:close/>
                </a:path>
              </a:pathLst>
            </a:custGeom>
            <a:blipFill>
              <a:blip r:embed="rId4"/>
              <a:stretch>
                <a:fillRect l="-46987" t="-70382" r="-59939"/>
              </a:stretch>
            </a:blipFill>
          </p:spPr>
        </p:sp>
      </p:grpSp>
      <p:grpSp>
        <p:nvGrpSpPr>
          <p:cNvPr id="7" name="Group 7"/>
          <p:cNvGrpSpPr/>
          <p:nvPr/>
        </p:nvGrpSpPr>
        <p:grpSpPr>
          <a:xfrm>
            <a:off x="-183773" y="-418560"/>
            <a:ext cx="7732104" cy="6320507"/>
            <a:chOff x="0" y="0"/>
            <a:chExt cx="10309472" cy="8427343"/>
          </a:xfrm>
        </p:grpSpPr>
        <p:sp>
          <p:nvSpPr>
            <p:cNvPr id="8" name="Freeform 8"/>
            <p:cNvSpPr/>
            <p:nvPr/>
          </p:nvSpPr>
          <p:spPr>
            <a:xfrm>
              <a:off x="0" y="0"/>
              <a:ext cx="10224609" cy="7717795"/>
            </a:xfrm>
            <a:custGeom>
              <a:avLst/>
              <a:gdLst/>
              <a:ahLst/>
              <a:cxnLst/>
              <a:rect l="l" t="t" r="r" b="b"/>
              <a:pathLst>
                <a:path w="10224609" h="7717795">
                  <a:moveTo>
                    <a:pt x="0" y="0"/>
                  </a:moveTo>
                  <a:lnTo>
                    <a:pt x="10224609" y="0"/>
                  </a:lnTo>
                  <a:lnTo>
                    <a:pt x="10224609" y="7717795"/>
                  </a:lnTo>
                  <a:lnTo>
                    <a:pt x="0" y="7717795"/>
                  </a:lnTo>
                  <a:lnTo>
                    <a:pt x="0" y="0"/>
                  </a:lnTo>
                  <a:close/>
                </a:path>
              </a:pathLst>
            </a:custGeom>
            <a:blipFill>
              <a:blip r:embed="rId5"/>
              <a:stretch>
                <a:fillRect l="-7151" t="-11111" r="-7151"/>
              </a:stretch>
            </a:blipFill>
          </p:spPr>
        </p:sp>
        <p:sp>
          <p:nvSpPr>
            <p:cNvPr id="9" name="Freeform 9"/>
            <p:cNvSpPr/>
            <p:nvPr/>
          </p:nvSpPr>
          <p:spPr>
            <a:xfrm>
              <a:off x="0" y="0"/>
              <a:ext cx="10224609" cy="7717795"/>
            </a:xfrm>
            <a:custGeom>
              <a:avLst/>
              <a:gdLst/>
              <a:ahLst/>
              <a:cxnLst/>
              <a:rect l="l" t="t" r="r" b="b"/>
              <a:pathLst>
                <a:path w="10224609" h="7717795">
                  <a:moveTo>
                    <a:pt x="0" y="0"/>
                  </a:moveTo>
                  <a:lnTo>
                    <a:pt x="10224609" y="0"/>
                  </a:lnTo>
                  <a:lnTo>
                    <a:pt x="10224609" y="7717795"/>
                  </a:lnTo>
                  <a:lnTo>
                    <a:pt x="0" y="7717795"/>
                  </a:lnTo>
                  <a:lnTo>
                    <a:pt x="0" y="0"/>
                  </a:lnTo>
                  <a:close/>
                </a:path>
              </a:pathLst>
            </a:custGeom>
            <a:blipFill>
              <a:blip r:embed="rId5"/>
              <a:stretch>
                <a:fillRect l="-7151" t="-11111" r="-7151"/>
              </a:stretch>
            </a:blipFill>
          </p:spPr>
        </p:sp>
        <p:sp>
          <p:nvSpPr>
            <p:cNvPr id="10" name="Freeform 10"/>
            <p:cNvSpPr/>
            <p:nvPr/>
          </p:nvSpPr>
          <p:spPr>
            <a:xfrm>
              <a:off x="0" y="709548"/>
              <a:ext cx="10224609" cy="7717795"/>
            </a:xfrm>
            <a:custGeom>
              <a:avLst/>
              <a:gdLst/>
              <a:ahLst/>
              <a:cxnLst/>
              <a:rect l="l" t="t" r="r" b="b"/>
              <a:pathLst>
                <a:path w="10224609" h="7717795">
                  <a:moveTo>
                    <a:pt x="0" y="0"/>
                  </a:moveTo>
                  <a:lnTo>
                    <a:pt x="10224609" y="0"/>
                  </a:lnTo>
                  <a:lnTo>
                    <a:pt x="10224609" y="7717795"/>
                  </a:lnTo>
                  <a:lnTo>
                    <a:pt x="0" y="7717795"/>
                  </a:lnTo>
                  <a:lnTo>
                    <a:pt x="0" y="0"/>
                  </a:lnTo>
                  <a:close/>
                </a:path>
              </a:pathLst>
            </a:custGeom>
            <a:blipFill>
              <a:blip r:embed="rId5"/>
              <a:stretch>
                <a:fillRect l="-7151" t="-11111" r="-7151"/>
              </a:stretch>
            </a:blipFill>
          </p:spPr>
        </p:sp>
        <p:sp>
          <p:nvSpPr>
            <p:cNvPr id="11" name="Freeform 11"/>
            <p:cNvSpPr/>
            <p:nvPr/>
          </p:nvSpPr>
          <p:spPr>
            <a:xfrm>
              <a:off x="84863" y="709548"/>
              <a:ext cx="10224609" cy="7717795"/>
            </a:xfrm>
            <a:custGeom>
              <a:avLst/>
              <a:gdLst/>
              <a:ahLst/>
              <a:cxnLst/>
              <a:rect l="l" t="t" r="r" b="b"/>
              <a:pathLst>
                <a:path w="10224609" h="7717795">
                  <a:moveTo>
                    <a:pt x="0" y="0"/>
                  </a:moveTo>
                  <a:lnTo>
                    <a:pt x="10224609" y="0"/>
                  </a:lnTo>
                  <a:lnTo>
                    <a:pt x="10224609" y="7717795"/>
                  </a:lnTo>
                  <a:lnTo>
                    <a:pt x="0" y="7717795"/>
                  </a:lnTo>
                  <a:lnTo>
                    <a:pt x="0" y="0"/>
                  </a:lnTo>
                  <a:close/>
                </a:path>
              </a:pathLst>
            </a:custGeom>
            <a:blipFill>
              <a:blip r:embed="rId5"/>
              <a:stretch>
                <a:fillRect l="-7151" t="-11111" r="-7151"/>
              </a:stretch>
            </a:blipFill>
          </p:spPr>
        </p:sp>
      </p:grpSp>
      <p:sp>
        <p:nvSpPr>
          <p:cNvPr id="12" name="TextBox 12"/>
          <p:cNvSpPr txBox="1"/>
          <p:nvPr/>
        </p:nvSpPr>
        <p:spPr>
          <a:xfrm>
            <a:off x="287799" y="432025"/>
            <a:ext cx="6532600" cy="2261989"/>
          </a:xfrm>
          <a:prstGeom prst="rect">
            <a:avLst/>
          </a:prstGeom>
        </p:spPr>
        <p:txBody>
          <a:bodyPr lIns="0" tIns="0" rIns="0" bIns="0" rtlCol="0" anchor="t">
            <a:spAutoFit/>
          </a:bodyPr>
          <a:lstStyle/>
          <a:p>
            <a:pPr marL="0" lvl="0" indent="0" algn="just">
              <a:lnSpc>
                <a:spcPts val="4453"/>
              </a:lnSpc>
              <a:spcBef>
                <a:spcPct val="0"/>
              </a:spcBef>
            </a:pPr>
            <a:r>
              <a:rPr lang="en-US" sz="4366" spc="4" dirty="0">
                <a:solidFill>
                  <a:srgbClr val="000000"/>
                </a:solidFill>
                <a:latin typeface="Bookmania"/>
                <a:ea typeface="Bookmania"/>
                <a:cs typeface="Bookmania"/>
                <a:sym typeface="Bookmania"/>
              </a:rPr>
              <a:t>      </a:t>
            </a:r>
            <a:r>
              <a:rPr lang="en-US" sz="4366" u="none" strike="noStrike" spc="4" dirty="0">
                <a:solidFill>
                  <a:srgbClr val="000000"/>
                </a:solidFill>
                <a:latin typeface="Bookmania"/>
                <a:ea typeface="Bookmania"/>
                <a:cs typeface="Bookmania"/>
                <a:sym typeface="Bookmania"/>
              </a:rPr>
              <a:t> "Enough of this!"</a:t>
            </a:r>
          </a:p>
          <a:p>
            <a:pPr marL="0" lvl="0" indent="0" algn="just">
              <a:lnSpc>
                <a:spcPts val="4453"/>
              </a:lnSpc>
              <a:spcBef>
                <a:spcPct val="0"/>
              </a:spcBef>
            </a:pPr>
            <a:r>
              <a:rPr lang="en-US" sz="4366" u="none" strike="noStrike" spc="4" dirty="0">
                <a:solidFill>
                  <a:srgbClr val="000000"/>
                </a:solidFill>
                <a:latin typeface="Bookmania"/>
                <a:ea typeface="Bookmania"/>
                <a:cs typeface="Bookmania"/>
                <a:sym typeface="Bookmania"/>
              </a:rPr>
              <a:t>   </a:t>
            </a:r>
          </a:p>
          <a:p>
            <a:pPr marL="0" lvl="0" indent="0" algn="just">
              <a:lnSpc>
                <a:spcPts val="4453"/>
              </a:lnSpc>
              <a:spcBef>
                <a:spcPct val="0"/>
              </a:spcBef>
            </a:pPr>
            <a:r>
              <a:rPr lang="en-US" sz="4366" u="none" strike="noStrike" spc="4" dirty="0">
                <a:solidFill>
                  <a:srgbClr val="000000"/>
                </a:solidFill>
                <a:latin typeface="Bookmania"/>
                <a:ea typeface="Bookmania"/>
                <a:cs typeface="Bookmania"/>
                <a:sym typeface="Bookmania"/>
              </a:rPr>
              <a:t>      Someone has suddenly spoken.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2"/>
                </a:ext>
              </a:extLst>
            </a:blip>
            <a:stretch>
              <a:fillRect/>
            </a:stretch>
          </a:blipFill>
        </p:spPr>
      </p:sp>
      <p:sp>
        <p:nvSpPr>
          <p:cNvPr id="3" name="Freeform 3"/>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3">
              <a:alphaModFix amt="74000"/>
            </a:blip>
            <a:stretch>
              <a:fillRect/>
            </a:stretch>
          </a:blipFill>
        </p:spPr>
      </p:sp>
      <p:sp>
        <p:nvSpPr>
          <p:cNvPr id="4" name="Freeform 4"/>
          <p:cNvSpPr/>
          <p:nvPr/>
        </p:nvSpPr>
        <p:spPr>
          <a:xfrm>
            <a:off x="-461412"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4">
              <a:alphaModFix amt="69000"/>
            </a:blip>
            <a:stretch>
              <a:fillRect t="-30346" b="-30346"/>
            </a:stretch>
          </a:blipFill>
        </p:spPr>
      </p:sp>
      <p:sp>
        <p:nvSpPr>
          <p:cNvPr id="5" name="Freeform 5"/>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2"/>
                </a:ext>
              </a:extLst>
            </a:blip>
            <a:stretch>
              <a:fillRect/>
            </a:stretch>
          </a:blipFill>
        </p:spPr>
      </p:sp>
      <p:sp>
        <p:nvSpPr>
          <p:cNvPr id="6" name="Freeform 6"/>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2"/>
                </a:ext>
              </a:extLst>
            </a:blip>
            <a:stretch>
              <a:fillRect/>
            </a:stretch>
          </a:blipFill>
          <a:ln cap="sq">
            <a:noFill/>
            <a:prstDash val="solid"/>
            <a:miter/>
          </a:ln>
        </p:spPr>
      </p:sp>
      <p:sp>
        <p:nvSpPr>
          <p:cNvPr id="7" name="Freeform 7"/>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5"/>
            <a:stretch>
              <a:fillRect/>
            </a:stretch>
          </a:blipFill>
        </p:spPr>
      </p:sp>
      <p:sp>
        <p:nvSpPr>
          <p:cNvPr id="8" name="Freeform 8"/>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5"/>
            <a:stretch>
              <a:fillRect/>
            </a:stretch>
          </a:blipFill>
        </p:spPr>
      </p:sp>
      <p:sp>
        <p:nvSpPr>
          <p:cNvPr id="9" name="Freeform 9"/>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5"/>
            <a:stretch>
              <a:fillRect/>
            </a:stretch>
          </a:blipFill>
        </p:spPr>
      </p:sp>
      <p:sp>
        <p:nvSpPr>
          <p:cNvPr id="10" name="Freeform 10"/>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5"/>
            <a:stretch>
              <a:fillRect/>
            </a:stretch>
          </a:blipFill>
        </p:spPr>
      </p:sp>
      <p:sp>
        <p:nvSpPr>
          <p:cNvPr id="11" name="Freeform 11"/>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5"/>
            <a:stretch>
              <a:fillRect/>
            </a:stretch>
          </a:blipFill>
        </p:spPr>
      </p:sp>
      <p:sp>
        <p:nvSpPr>
          <p:cNvPr id="12" name="Freeform 12"/>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6">
              <a:alphaModFix amt="62000"/>
            </a:blip>
            <a:stretch>
              <a:fillRect/>
            </a:stretch>
          </a:blipFill>
        </p:spPr>
      </p:sp>
      <p:sp>
        <p:nvSpPr>
          <p:cNvPr id="13" name="TextBox 13"/>
          <p:cNvSpPr txBox="1"/>
          <p:nvPr/>
        </p:nvSpPr>
        <p:spPr>
          <a:xfrm>
            <a:off x="368051" y="1147673"/>
            <a:ext cx="16226054" cy="7928013"/>
          </a:xfrm>
          <a:prstGeom prst="rect">
            <a:avLst/>
          </a:prstGeom>
        </p:spPr>
        <p:txBody>
          <a:bodyPr lIns="0" tIns="0" rIns="0" bIns="0" rtlCol="0" anchor="t">
            <a:spAutoFit/>
          </a:bodyPr>
          <a:lstStyle/>
          <a:p>
            <a:pPr marL="0" lvl="0" indent="0" algn="just">
              <a:lnSpc>
                <a:spcPts val="10493"/>
              </a:lnSpc>
              <a:spcBef>
                <a:spcPct val="0"/>
              </a:spcBef>
            </a:pPr>
            <a:r>
              <a:rPr lang="en-US" sz="8328" u="none" strike="noStrike" spc="8">
                <a:solidFill>
                  <a:srgbClr val="000000"/>
                </a:solidFill>
                <a:latin typeface="Bookmania"/>
                <a:ea typeface="Bookmania"/>
                <a:cs typeface="Bookmania"/>
                <a:sym typeface="Bookmania"/>
              </a:rPr>
              <a:t> Mother twirls the green stalk a long time before she realizes what she is doing. Then she stills the lily, wills it to stillness, stills herself, wills herself to stillness that is very much like death.</a:t>
            </a:r>
          </a:p>
        </p:txBody>
      </p:sp>
      <p:sp>
        <p:nvSpPr>
          <p:cNvPr id="14" name="Freeform 14"/>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5"/>
            <a:stretch>
              <a:fillRect/>
            </a:stretch>
          </a:blipFill>
        </p:spPr>
      </p:sp>
      <p:sp>
        <p:nvSpPr>
          <p:cNvPr id="15" name="Freeform 15"/>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5"/>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1336267" y="8053859"/>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4 points</a:t>
            </a:r>
          </a:p>
        </p:txBody>
      </p:sp>
      <p:sp>
        <p:nvSpPr>
          <p:cNvPr id="16" name="Freeform 16"/>
          <p:cNvSpPr/>
          <p:nvPr/>
        </p:nvSpPr>
        <p:spPr>
          <a:xfrm>
            <a:off x="527603" y="996799"/>
            <a:ext cx="5112639" cy="8229600"/>
          </a:xfrm>
          <a:custGeom>
            <a:avLst/>
            <a:gdLst/>
            <a:ahLst/>
            <a:cxnLst/>
            <a:rect l="l" t="t" r="r" b="b"/>
            <a:pathLst>
              <a:path w="5112639" h="8229600">
                <a:moveTo>
                  <a:pt x="0" y="0"/>
                </a:moveTo>
                <a:lnTo>
                  <a:pt x="5112639" y="0"/>
                </a:lnTo>
                <a:lnTo>
                  <a:pt x="5112639" y="8229600"/>
                </a:lnTo>
                <a:lnTo>
                  <a:pt x="0" y="8229600"/>
                </a:lnTo>
                <a:lnTo>
                  <a:pt x="0" y="0"/>
                </a:lnTo>
                <a:close/>
              </a:path>
            </a:pathLst>
          </a:custGeom>
          <a:blipFill>
            <a:blip r:embed="rId9"/>
            <a:stretch>
              <a:fillRect/>
            </a:stretch>
          </a:blipFill>
          <a:ln cap="sq">
            <a:noFill/>
            <a:prstDash val="solid"/>
            <a:miter/>
          </a:ln>
        </p:spPr>
      </p:sp>
      <p:sp>
        <p:nvSpPr>
          <p:cNvPr id="17" name="TextBox 17"/>
          <p:cNvSpPr txBox="1"/>
          <p:nvPr/>
        </p:nvSpPr>
        <p:spPr>
          <a:xfrm>
            <a:off x="5673995" y="2785929"/>
            <a:ext cx="10941820" cy="3055898"/>
          </a:xfrm>
          <a:prstGeom prst="rect">
            <a:avLst/>
          </a:prstGeom>
        </p:spPr>
        <p:style>
          <a:lnRef idx="0">
            <a:scrgbClr r="0" g="0" b="0"/>
          </a:lnRef>
          <a:fillRef idx="1001">
            <a:schemeClr val="lt1"/>
          </a:fillRef>
          <a:effectRef idx="0">
            <a:scrgbClr r="0" g="0" b="0"/>
          </a:effectRef>
          <a:fontRef idx="major"/>
        </p:style>
        <p:txBody>
          <a:bodyPr lIns="0" tIns="0" rIns="0" bIns="0" rtlCol="0" anchor="t">
            <a:spAutoFit/>
          </a:bodyPr>
          <a:lstStyle/>
          <a:p>
            <a:pPr algn="just">
              <a:lnSpc>
                <a:spcPts val="8148"/>
              </a:lnSpc>
            </a:pPr>
            <a:r>
              <a:rPr lang="en-US" sz="5904" spc="5" dirty="0">
                <a:solidFill>
                  <a:srgbClr val="000000"/>
                </a:solidFill>
                <a:latin typeface="Bookmania"/>
                <a:ea typeface="Bookmania"/>
                <a:cs typeface="Bookmania"/>
                <a:sym typeface="Bookmania"/>
              </a:rPr>
              <a:t>Why do you think the father continues to say, “Enough of this”? What made him say that?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506751" y="0"/>
            <a:ext cx="10781249" cy="10287000"/>
          </a:xfrm>
          <a:custGeom>
            <a:avLst/>
            <a:gdLst/>
            <a:ahLst/>
            <a:cxnLst/>
            <a:rect l="l" t="t" r="r" b="b"/>
            <a:pathLst>
              <a:path w="10781249" h="10287000">
                <a:moveTo>
                  <a:pt x="0" y="0"/>
                </a:moveTo>
                <a:lnTo>
                  <a:pt x="10781249" y="0"/>
                </a:lnTo>
                <a:lnTo>
                  <a:pt x="10781249" y="10287000"/>
                </a:lnTo>
                <a:lnTo>
                  <a:pt x="0" y="10287000"/>
                </a:lnTo>
                <a:lnTo>
                  <a:pt x="0" y="0"/>
                </a:lnTo>
                <a:close/>
              </a:path>
            </a:pathLst>
          </a:custGeom>
          <a:blipFill>
            <a:blip r:embed="rId2"/>
            <a:stretch>
              <a:fillRect r="-42146"/>
            </a:stretch>
          </a:blipFill>
        </p:spPr>
      </p:sp>
      <p:grpSp>
        <p:nvGrpSpPr>
          <p:cNvPr id="3" name="Group 3"/>
          <p:cNvGrpSpPr/>
          <p:nvPr/>
        </p:nvGrpSpPr>
        <p:grpSpPr>
          <a:xfrm>
            <a:off x="6899538" y="6955307"/>
            <a:ext cx="11995675" cy="4605987"/>
            <a:chOff x="0" y="0"/>
            <a:chExt cx="15994234" cy="6141315"/>
          </a:xfrm>
        </p:grpSpPr>
        <p:sp>
          <p:nvSpPr>
            <p:cNvPr id="4" name="Freeform 4"/>
            <p:cNvSpPr/>
            <p:nvPr/>
          </p:nvSpPr>
          <p:spPr>
            <a:xfrm flipH="1">
              <a:off x="1013817" y="0"/>
              <a:ext cx="2852043" cy="4431141"/>
            </a:xfrm>
            <a:custGeom>
              <a:avLst/>
              <a:gdLst/>
              <a:ahLst/>
              <a:cxnLst/>
              <a:rect l="l" t="t" r="r" b="b"/>
              <a:pathLst>
                <a:path w="2852043" h="4431141">
                  <a:moveTo>
                    <a:pt x="2852043" y="0"/>
                  </a:moveTo>
                  <a:lnTo>
                    <a:pt x="0" y="0"/>
                  </a:lnTo>
                  <a:lnTo>
                    <a:pt x="0" y="4431141"/>
                  </a:lnTo>
                  <a:lnTo>
                    <a:pt x="2852043" y="4431141"/>
                  </a:lnTo>
                  <a:lnTo>
                    <a:pt x="2852043" y="0"/>
                  </a:lnTo>
                  <a:close/>
                </a:path>
              </a:pathLst>
            </a:custGeom>
            <a:blipFill>
              <a:blip r:embed="rId3">
                <a:alphaModFix amt="93000"/>
              </a:blip>
              <a:stretch>
                <a:fillRect/>
              </a:stretch>
            </a:blipFill>
          </p:spPr>
        </p:sp>
        <p:sp>
          <p:nvSpPr>
            <p:cNvPr id="5" name="Freeform 5"/>
            <p:cNvSpPr/>
            <p:nvPr/>
          </p:nvSpPr>
          <p:spPr>
            <a:xfrm>
              <a:off x="12242741" y="3088486"/>
              <a:ext cx="3751493" cy="2119593"/>
            </a:xfrm>
            <a:custGeom>
              <a:avLst/>
              <a:gdLst/>
              <a:ahLst/>
              <a:cxnLst/>
              <a:rect l="l" t="t" r="r" b="b"/>
              <a:pathLst>
                <a:path w="3751493" h="2119593">
                  <a:moveTo>
                    <a:pt x="0" y="0"/>
                  </a:moveTo>
                  <a:lnTo>
                    <a:pt x="3751493" y="0"/>
                  </a:lnTo>
                  <a:lnTo>
                    <a:pt x="3751493" y="2119594"/>
                  </a:lnTo>
                  <a:lnTo>
                    <a:pt x="0" y="2119594"/>
                  </a:lnTo>
                  <a:lnTo>
                    <a:pt x="0" y="0"/>
                  </a:lnTo>
                  <a:close/>
                </a:path>
              </a:pathLst>
            </a:custGeom>
            <a:blipFill>
              <a:blip r:embed="rId4"/>
              <a:stretch>
                <a:fillRect/>
              </a:stretch>
            </a:blipFill>
          </p:spPr>
        </p:sp>
        <p:sp>
          <p:nvSpPr>
            <p:cNvPr id="6" name="Freeform 6"/>
            <p:cNvSpPr/>
            <p:nvPr/>
          </p:nvSpPr>
          <p:spPr>
            <a:xfrm>
              <a:off x="9027545" y="3371344"/>
              <a:ext cx="3751493" cy="2119593"/>
            </a:xfrm>
            <a:custGeom>
              <a:avLst/>
              <a:gdLst/>
              <a:ahLst/>
              <a:cxnLst/>
              <a:rect l="l" t="t" r="r" b="b"/>
              <a:pathLst>
                <a:path w="3751493" h="2119593">
                  <a:moveTo>
                    <a:pt x="0" y="0"/>
                  </a:moveTo>
                  <a:lnTo>
                    <a:pt x="3751492" y="0"/>
                  </a:lnTo>
                  <a:lnTo>
                    <a:pt x="3751492" y="2119594"/>
                  </a:lnTo>
                  <a:lnTo>
                    <a:pt x="0" y="2119594"/>
                  </a:lnTo>
                  <a:lnTo>
                    <a:pt x="0" y="0"/>
                  </a:lnTo>
                  <a:close/>
                </a:path>
              </a:pathLst>
            </a:custGeom>
            <a:blipFill>
              <a:blip r:embed="rId4"/>
              <a:stretch>
                <a:fillRect/>
              </a:stretch>
            </a:blipFill>
          </p:spPr>
        </p:sp>
        <p:sp>
          <p:nvSpPr>
            <p:cNvPr id="7" name="Freeform 7"/>
            <p:cNvSpPr/>
            <p:nvPr/>
          </p:nvSpPr>
          <p:spPr>
            <a:xfrm>
              <a:off x="5812348" y="3654202"/>
              <a:ext cx="3751493" cy="2119593"/>
            </a:xfrm>
            <a:custGeom>
              <a:avLst/>
              <a:gdLst/>
              <a:ahLst/>
              <a:cxnLst/>
              <a:rect l="l" t="t" r="r" b="b"/>
              <a:pathLst>
                <a:path w="3751493" h="2119593">
                  <a:moveTo>
                    <a:pt x="0" y="0"/>
                  </a:moveTo>
                  <a:lnTo>
                    <a:pt x="3751493" y="0"/>
                  </a:lnTo>
                  <a:lnTo>
                    <a:pt x="3751493" y="2119593"/>
                  </a:lnTo>
                  <a:lnTo>
                    <a:pt x="0" y="2119593"/>
                  </a:lnTo>
                  <a:lnTo>
                    <a:pt x="0" y="0"/>
                  </a:lnTo>
                  <a:close/>
                </a:path>
              </a:pathLst>
            </a:custGeom>
            <a:blipFill>
              <a:blip r:embed="rId4"/>
              <a:stretch>
                <a:fillRect/>
              </a:stretch>
            </a:blipFill>
          </p:spPr>
        </p:sp>
        <p:sp>
          <p:nvSpPr>
            <p:cNvPr id="8" name="Freeform 8"/>
            <p:cNvSpPr/>
            <p:nvPr/>
          </p:nvSpPr>
          <p:spPr>
            <a:xfrm>
              <a:off x="2783938" y="3371344"/>
              <a:ext cx="3751493" cy="2119593"/>
            </a:xfrm>
            <a:custGeom>
              <a:avLst/>
              <a:gdLst/>
              <a:ahLst/>
              <a:cxnLst/>
              <a:rect l="l" t="t" r="r" b="b"/>
              <a:pathLst>
                <a:path w="3751493" h="2119593">
                  <a:moveTo>
                    <a:pt x="0" y="0"/>
                  </a:moveTo>
                  <a:lnTo>
                    <a:pt x="3751493" y="0"/>
                  </a:lnTo>
                  <a:lnTo>
                    <a:pt x="3751493" y="2119594"/>
                  </a:lnTo>
                  <a:lnTo>
                    <a:pt x="0" y="2119594"/>
                  </a:lnTo>
                  <a:lnTo>
                    <a:pt x="0" y="0"/>
                  </a:lnTo>
                  <a:close/>
                </a:path>
              </a:pathLst>
            </a:custGeom>
            <a:blipFill>
              <a:blip r:embed="rId4"/>
              <a:stretch>
                <a:fillRect/>
              </a:stretch>
            </a:blipFill>
          </p:spPr>
        </p:sp>
        <p:sp>
          <p:nvSpPr>
            <p:cNvPr id="9" name="Freeform 9"/>
            <p:cNvSpPr/>
            <p:nvPr/>
          </p:nvSpPr>
          <p:spPr>
            <a:xfrm rot="2292867">
              <a:off x="253626" y="3088486"/>
              <a:ext cx="3751493" cy="2119593"/>
            </a:xfrm>
            <a:custGeom>
              <a:avLst/>
              <a:gdLst/>
              <a:ahLst/>
              <a:cxnLst/>
              <a:rect l="l" t="t" r="r" b="b"/>
              <a:pathLst>
                <a:path w="3751493" h="2119593">
                  <a:moveTo>
                    <a:pt x="0" y="0"/>
                  </a:moveTo>
                  <a:lnTo>
                    <a:pt x="3751493" y="0"/>
                  </a:lnTo>
                  <a:lnTo>
                    <a:pt x="3751493" y="2119594"/>
                  </a:lnTo>
                  <a:lnTo>
                    <a:pt x="0" y="2119594"/>
                  </a:lnTo>
                  <a:lnTo>
                    <a:pt x="0" y="0"/>
                  </a:lnTo>
                  <a:close/>
                </a:path>
              </a:pathLst>
            </a:custGeom>
            <a:blipFill>
              <a:blip r:embed="rId4"/>
              <a:stretch>
                <a:fillRect/>
              </a:stretch>
            </a:blipFill>
          </p:spPr>
        </p:sp>
      </p:grpSp>
      <p:sp>
        <p:nvSpPr>
          <p:cNvPr id="10" name="Freeform 10"/>
          <p:cNvSpPr/>
          <p:nvPr/>
        </p:nvSpPr>
        <p:spPr>
          <a:xfrm>
            <a:off x="-720806" y="-834024"/>
            <a:ext cx="11955048" cy="11955048"/>
          </a:xfrm>
          <a:custGeom>
            <a:avLst/>
            <a:gdLst/>
            <a:ahLst/>
            <a:cxnLst/>
            <a:rect l="l" t="t" r="r" b="b"/>
            <a:pathLst>
              <a:path w="11955048" h="11955048">
                <a:moveTo>
                  <a:pt x="0" y="0"/>
                </a:moveTo>
                <a:lnTo>
                  <a:pt x="11955049" y="0"/>
                </a:lnTo>
                <a:lnTo>
                  <a:pt x="11955049" y="11955048"/>
                </a:lnTo>
                <a:lnTo>
                  <a:pt x="0" y="11955048"/>
                </a:lnTo>
                <a:lnTo>
                  <a:pt x="0" y="0"/>
                </a:lnTo>
                <a:close/>
              </a:path>
            </a:pathLst>
          </a:custGeom>
          <a:blipFill>
            <a:blip r:embed="rId5">
              <a:alphaModFix amt="69000"/>
            </a:blip>
            <a:stretch>
              <a:fillRect/>
            </a:stretch>
          </a:blipFill>
        </p:spPr>
      </p:sp>
      <p:sp>
        <p:nvSpPr>
          <p:cNvPr id="11" name="TextBox 11"/>
          <p:cNvSpPr txBox="1"/>
          <p:nvPr/>
        </p:nvSpPr>
        <p:spPr>
          <a:xfrm>
            <a:off x="403719" y="421494"/>
            <a:ext cx="6748733" cy="9585842"/>
          </a:xfrm>
          <a:prstGeom prst="rect">
            <a:avLst/>
          </a:prstGeom>
        </p:spPr>
        <p:txBody>
          <a:bodyPr lIns="0" tIns="0" rIns="0" bIns="0" rtlCol="0" anchor="t">
            <a:spAutoFit/>
          </a:bodyPr>
          <a:lstStyle/>
          <a:p>
            <a:pPr marL="0" lvl="0" indent="0" algn="just">
              <a:lnSpc>
                <a:spcPts val="3305"/>
              </a:lnSpc>
              <a:spcBef>
                <a:spcPct val="0"/>
              </a:spcBef>
            </a:pPr>
            <a:r>
              <a:rPr lang="en-US" sz="3240" spc="3" dirty="0">
                <a:solidFill>
                  <a:srgbClr val="000000"/>
                </a:solidFill>
                <a:latin typeface="Bookmania"/>
                <a:ea typeface="Bookmania"/>
                <a:cs typeface="Bookmania"/>
                <a:sym typeface="Bookmania"/>
              </a:rPr>
              <a:t>     </a:t>
            </a:r>
            <a:r>
              <a:rPr lang="en-US" sz="3240" u="none" strike="noStrike" spc="3" dirty="0">
                <a:solidFill>
                  <a:srgbClr val="000000"/>
                </a:solidFill>
                <a:latin typeface="Bookmania"/>
                <a:ea typeface="Bookmania"/>
                <a:cs typeface="Bookmania"/>
                <a:sym typeface="Bookmania"/>
              </a:rPr>
              <a:t>She turns and confronts Father.</a:t>
            </a:r>
          </a:p>
          <a:p>
            <a:pPr marL="0" lvl="0" indent="0" algn="just">
              <a:lnSpc>
                <a:spcPts val="3305"/>
              </a:lnSpc>
              <a:spcBef>
                <a:spcPct val="0"/>
              </a:spcBef>
            </a:pPr>
            <a:endParaRPr lang="en-US" sz="3240" u="none" strike="noStrike" spc="3" dirty="0">
              <a:solidFill>
                <a:srgbClr val="000000"/>
              </a:solidFill>
              <a:latin typeface="Bookmania"/>
              <a:ea typeface="Bookmania"/>
              <a:cs typeface="Bookmania"/>
              <a:sym typeface="Bookmania"/>
            </a:endParaRPr>
          </a:p>
          <a:p>
            <a:pPr marL="0" lvl="0" indent="0" algn="just">
              <a:lnSpc>
                <a:spcPts val="3305"/>
              </a:lnSpc>
              <a:spcBef>
                <a:spcPct val="0"/>
              </a:spcBef>
            </a:pPr>
            <a:r>
              <a:rPr lang="en-US" sz="3240" u="none" strike="noStrike" spc="3" dirty="0">
                <a:solidFill>
                  <a:srgbClr val="000000"/>
                </a:solidFill>
                <a:latin typeface="Bookmania"/>
                <a:ea typeface="Bookmania"/>
                <a:cs typeface="Bookmania"/>
                <a:sym typeface="Bookmania"/>
              </a:rPr>
              <a:t>   "Enough of what, </a:t>
            </a:r>
            <a:r>
              <a:rPr lang="en-US" sz="3240" u="none" strike="noStrike" spc="3" dirty="0" err="1">
                <a:solidFill>
                  <a:srgbClr val="000000"/>
                </a:solidFill>
                <a:latin typeface="Bookmania"/>
                <a:ea typeface="Bookmania"/>
                <a:cs typeface="Bookmania"/>
                <a:sym typeface="Bookmania"/>
              </a:rPr>
              <a:t>Pepeng</a:t>
            </a:r>
            <a:r>
              <a:rPr lang="en-US" sz="3240" u="none" strike="noStrike" spc="3" dirty="0">
                <a:solidFill>
                  <a:srgbClr val="000000"/>
                </a:solidFill>
                <a:latin typeface="Bookmania"/>
                <a:ea typeface="Bookmania"/>
                <a:cs typeface="Bookmania"/>
                <a:sym typeface="Bookmania"/>
              </a:rPr>
              <a:t>?" Mother asks brightly. "What have you had enough of?"</a:t>
            </a:r>
          </a:p>
          <a:p>
            <a:pPr marL="0" lvl="0" indent="0" algn="just">
              <a:lnSpc>
                <a:spcPts val="3305"/>
              </a:lnSpc>
              <a:spcBef>
                <a:spcPct val="0"/>
              </a:spcBef>
            </a:pPr>
            <a:endParaRPr lang="en-US" sz="3240" u="none" strike="noStrike" spc="3" dirty="0">
              <a:solidFill>
                <a:srgbClr val="000000"/>
              </a:solidFill>
              <a:latin typeface="Bookmania"/>
              <a:ea typeface="Bookmania"/>
              <a:cs typeface="Bookmania"/>
              <a:sym typeface="Bookmania"/>
            </a:endParaRPr>
          </a:p>
          <a:p>
            <a:pPr marL="0" lvl="0" indent="0" algn="just">
              <a:lnSpc>
                <a:spcPts val="3305"/>
              </a:lnSpc>
              <a:spcBef>
                <a:spcPct val="0"/>
              </a:spcBef>
            </a:pPr>
            <a:r>
              <a:rPr lang="en-US" sz="3240" u="none" strike="noStrike" spc="3" dirty="0">
                <a:solidFill>
                  <a:srgbClr val="000000"/>
                </a:solidFill>
                <a:latin typeface="Bookmania"/>
                <a:ea typeface="Bookmania"/>
                <a:cs typeface="Bookmania"/>
                <a:sym typeface="Bookmania"/>
              </a:rPr>
              <a:t>  "I won't have any more of it," Father says.</a:t>
            </a:r>
          </a:p>
          <a:p>
            <a:pPr marL="0" lvl="0" indent="0" algn="just">
              <a:lnSpc>
                <a:spcPts val="3305"/>
              </a:lnSpc>
              <a:spcBef>
                <a:spcPct val="0"/>
              </a:spcBef>
            </a:pPr>
            <a:endParaRPr lang="en-US" sz="3240" u="none" strike="noStrike" spc="3" dirty="0">
              <a:solidFill>
                <a:srgbClr val="000000"/>
              </a:solidFill>
              <a:latin typeface="Bookmania"/>
              <a:ea typeface="Bookmania"/>
              <a:cs typeface="Bookmania"/>
              <a:sym typeface="Bookmania"/>
            </a:endParaRPr>
          </a:p>
          <a:p>
            <a:pPr marL="0" lvl="0" indent="0" algn="just">
              <a:lnSpc>
                <a:spcPts val="3305"/>
              </a:lnSpc>
              <a:spcBef>
                <a:spcPct val="0"/>
              </a:spcBef>
            </a:pPr>
            <a:r>
              <a:rPr lang="en-US" sz="3240" u="none" strike="noStrike" spc="3" dirty="0">
                <a:solidFill>
                  <a:srgbClr val="000000"/>
                </a:solidFill>
                <a:latin typeface="Bookmania"/>
                <a:ea typeface="Bookmania"/>
                <a:cs typeface="Bookmania"/>
                <a:sym typeface="Bookmania"/>
              </a:rPr>
              <a:t>   The girls are still and silent, in a shock of listening.</a:t>
            </a:r>
          </a:p>
          <a:p>
            <a:pPr marL="0" lvl="0" indent="0" algn="just">
              <a:lnSpc>
                <a:spcPts val="3305"/>
              </a:lnSpc>
              <a:spcBef>
                <a:spcPct val="0"/>
              </a:spcBef>
            </a:pPr>
            <a:endParaRPr lang="en-US" sz="3240" u="none" strike="noStrike" spc="3" dirty="0">
              <a:solidFill>
                <a:srgbClr val="000000"/>
              </a:solidFill>
              <a:latin typeface="Bookmania"/>
              <a:ea typeface="Bookmania"/>
              <a:cs typeface="Bookmania"/>
              <a:sym typeface="Bookmania"/>
            </a:endParaRPr>
          </a:p>
          <a:p>
            <a:pPr marL="0" lvl="0" indent="0" algn="just">
              <a:lnSpc>
                <a:spcPts val="3305"/>
              </a:lnSpc>
              <a:spcBef>
                <a:spcPct val="0"/>
              </a:spcBef>
            </a:pPr>
            <a:r>
              <a:rPr lang="en-US" sz="3240" u="none" strike="noStrike" spc="3" dirty="0">
                <a:solidFill>
                  <a:srgbClr val="000000"/>
                </a:solidFill>
                <a:latin typeface="Bookmania"/>
                <a:ea typeface="Bookmania"/>
                <a:cs typeface="Bookmania"/>
                <a:sym typeface="Bookmania"/>
              </a:rPr>
              <a:t>   "What would you have no more of?" Mother asks.</a:t>
            </a:r>
          </a:p>
          <a:p>
            <a:pPr marL="0" lvl="0" indent="0" algn="just">
              <a:lnSpc>
                <a:spcPts val="3305"/>
              </a:lnSpc>
              <a:spcBef>
                <a:spcPct val="0"/>
              </a:spcBef>
            </a:pPr>
            <a:endParaRPr lang="en-US" sz="3240" u="none" strike="noStrike" spc="3" dirty="0">
              <a:solidFill>
                <a:srgbClr val="000000"/>
              </a:solidFill>
              <a:latin typeface="Bookmania"/>
              <a:ea typeface="Bookmania"/>
              <a:cs typeface="Bookmania"/>
              <a:sym typeface="Bookmania"/>
            </a:endParaRPr>
          </a:p>
          <a:p>
            <a:pPr marL="0" lvl="0" indent="0" algn="just">
              <a:lnSpc>
                <a:spcPts val="3305"/>
              </a:lnSpc>
              <a:spcBef>
                <a:spcPct val="0"/>
              </a:spcBef>
            </a:pPr>
            <a:r>
              <a:rPr lang="en-US" sz="3240" u="none" strike="noStrike" spc="3" dirty="0">
                <a:solidFill>
                  <a:srgbClr val="000000"/>
                </a:solidFill>
                <a:latin typeface="Bookmania"/>
                <a:ea typeface="Bookmania"/>
                <a:cs typeface="Bookmania"/>
                <a:sym typeface="Bookmania"/>
              </a:rPr>
              <a:t>    "Do you think it is easy to watch your child die before your eyes?" Father demands in a voice loud and unnatural.</a:t>
            </a:r>
          </a:p>
          <a:p>
            <a:pPr marL="0" lvl="0" indent="0" algn="just">
              <a:lnSpc>
                <a:spcPts val="3305"/>
              </a:lnSpc>
              <a:spcBef>
                <a:spcPct val="0"/>
              </a:spcBef>
            </a:pPr>
            <a:endParaRPr lang="en-US" sz="3240" u="none" strike="noStrike" spc="3" dirty="0">
              <a:solidFill>
                <a:srgbClr val="000000"/>
              </a:solidFill>
              <a:latin typeface="Bookmania"/>
              <a:ea typeface="Bookmania"/>
              <a:cs typeface="Bookmania"/>
              <a:sym typeface="Bookmania"/>
            </a:endParaRPr>
          </a:p>
          <a:p>
            <a:pPr marL="0" lvl="0" indent="0" algn="just">
              <a:lnSpc>
                <a:spcPts val="3305"/>
              </a:lnSpc>
              <a:spcBef>
                <a:spcPct val="0"/>
              </a:spcBef>
            </a:pPr>
            <a:r>
              <a:rPr lang="en-US" sz="3240" u="none" strike="noStrike" spc="3" dirty="0">
                <a:solidFill>
                  <a:srgbClr val="000000"/>
                </a:solidFill>
                <a:latin typeface="Bookmania"/>
                <a:ea typeface="Bookmania"/>
                <a:cs typeface="Bookmania"/>
                <a:sym typeface="Bookmania"/>
              </a:rPr>
              <a:t>   "Do you think it is so simple to let your child die?" Father demands again!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fade">
                                      <p:cBhvr>
                                        <p:cTn id="22" dur="500"/>
                                        <p:tgtEl>
                                          <p:spTgt spid="11">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fade">
                                      <p:cBhvr>
                                        <p:cTn id="27" dur="500"/>
                                        <p:tgtEl>
                                          <p:spTgt spid="1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10" end="10"/>
                                            </p:txEl>
                                          </p:spTgt>
                                        </p:tgtEl>
                                        <p:attrNameLst>
                                          <p:attrName>style.visibility</p:attrName>
                                        </p:attrNameLst>
                                      </p:cBhvr>
                                      <p:to>
                                        <p:strVal val="visible"/>
                                      </p:to>
                                    </p:set>
                                    <p:animEffect transition="in" filter="fade">
                                      <p:cBhvr>
                                        <p:cTn id="32" dur="500"/>
                                        <p:tgtEl>
                                          <p:spTgt spid="11">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12" end="12"/>
                                            </p:txEl>
                                          </p:spTgt>
                                        </p:tgtEl>
                                        <p:attrNameLst>
                                          <p:attrName>style.visibility</p:attrName>
                                        </p:attrNameLst>
                                      </p:cBhvr>
                                      <p:to>
                                        <p:strVal val="visible"/>
                                      </p:to>
                                    </p:set>
                                    <p:animEffect transition="in" filter="fade">
                                      <p:cBhvr>
                                        <p:cTn id="37"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10092916" y="7533444"/>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2 points</a:t>
            </a:r>
          </a:p>
        </p:txBody>
      </p:sp>
      <p:sp>
        <p:nvSpPr>
          <p:cNvPr id="16" name="TextBox 16"/>
          <p:cNvSpPr txBox="1"/>
          <p:nvPr/>
        </p:nvSpPr>
        <p:spPr>
          <a:xfrm>
            <a:off x="4354108" y="1467234"/>
            <a:ext cx="6268135" cy="1376595"/>
          </a:xfrm>
          <a:prstGeom prst="rect">
            <a:avLst/>
          </a:prstGeom>
        </p:spPr>
        <p:txBody>
          <a:bodyPr wrap="square" lIns="0" tIns="0" rIns="0" bIns="0" rtlCol="0" anchor="t">
            <a:spAutoFit/>
          </a:bodyPr>
          <a:lstStyle/>
          <a:p>
            <a:pPr algn="ctr">
              <a:lnSpc>
                <a:spcPts val="11084"/>
              </a:lnSpc>
              <a:spcBef>
                <a:spcPct val="0"/>
              </a:spcBef>
            </a:pPr>
            <a:r>
              <a:rPr lang="en-US" sz="8031" i="1" spc="8" dirty="0">
                <a:solidFill>
                  <a:srgbClr val="000000"/>
                </a:solidFill>
                <a:latin typeface="Bookmania Italics"/>
                <a:ea typeface="Bookmania Italics"/>
                <a:cs typeface="Bookmania Italics"/>
                <a:sym typeface="Bookmania Italics"/>
              </a:rPr>
              <a:t>Heart Petal</a:t>
            </a:r>
          </a:p>
        </p:txBody>
      </p:sp>
      <p:sp>
        <p:nvSpPr>
          <p:cNvPr id="17" name="Freeform 17"/>
          <p:cNvSpPr/>
          <p:nvPr/>
        </p:nvSpPr>
        <p:spPr>
          <a:xfrm>
            <a:off x="14513454" y="1602116"/>
            <a:ext cx="3116961" cy="8229600"/>
          </a:xfrm>
          <a:custGeom>
            <a:avLst/>
            <a:gdLst/>
            <a:ahLst/>
            <a:cxnLst/>
            <a:rect l="l" t="t" r="r" b="b"/>
            <a:pathLst>
              <a:path w="3116961" h="8229600">
                <a:moveTo>
                  <a:pt x="0" y="0"/>
                </a:moveTo>
                <a:lnTo>
                  <a:pt x="3116961" y="0"/>
                </a:lnTo>
                <a:lnTo>
                  <a:pt x="3116961" y="8229600"/>
                </a:lnTo>
                <a:lnTo>
                  <a:pt x="0" y="8229600"/>
                </a:lnTo>
                <a:lnTo>
                  <a:pt x="0" y="0"/>
                </a:lnTo>
                <a:close/>
              </a:path>
            </a:pathLst>
          </a:custGeom>
          <a:blipFill>
            <a:blip r:embed="rId9"/>
            <a:stretch>
              <a:fillRect/>
            </a:stretch>
          </a:blipFill>
          <a:ln cap="sq">
            <a:noFill/>
            <a:prstDash val="solid"/>
            <a:miter/>
          </a:ln>
        </p:spPr>
      </p:sp>
      <p:sp>
        <p:nvSpPr>
          <p:cNvPr id="18" name="TextBox 18"/>
          <p:cNvSpPr txBox="1"/>
          <p:nvPr/>
        </p:nvSpPr>
        <p:spPr>
          <a:xfrm>
            <a:off x="1512429" y="3317456"/>
            <a:ext cx="12724801" cy="4832733"/>
          </a:xfrm>
          <a:prstGeom prst="rect">
            <a:avLst/>
          </a:prstGeom>
          <a:solidFill>
            <a:srgbClr val="FFC000"/>
          </a:solidFill>
        </p:spPr>
        <p:txBody>
          <a:bodyPr lIns="0" tIns="0" rIns="0" bIns="0" rtlCol="0" anchor="t">
            <a:spAutoFit/>
          </a:bodyPr>
          <a:lstStyle/>
          <a:p>
            <a:pPr algn="just">
              <a:lnSpc>
                <a:spcPts val="9475"/>
              </a:lnSpc>
            </a:pPr>
            <a:r>
              <a:rPr lang="en-US" sz="6866" spc="6" dirty="0">
                <a:solidFill>
                  <a:srgbClr val="000000"/>
                </a:solidFill>
                <a:latin typeface="Bookmania"/>
                <a:ea typeface="Bookmania"/>
                <a:cs typeface="Bookmania"/>
                <a:sym typeface="Bookmania"/>
              </a:rPr>
              <a:t>If you were standing in the room, what would you say to Father after hearing his outburst?</a:t>
            </a:r>
          </a:p>
          <a:p>
            <a:pPr algn="just">
              <a:lnSpc>
                <a:spcPts val="9475"/>
              </a:lnSpc>
            </a:pPr>
            <a:r>
              <a:rPr lang="en-US" sz="6866" spc="6" dirty="0">
                <a:solidFill>
                  <a:srgbClr val="000000"/>
                </a:solidFill>
                <a:latin typeface="Bookmania"/>
                <a:ea typeface="Bookmania"/>
                <a:cs typeface="Bookmania"/>
                <a:sym typeface="Bookmania"/>
              </a:rPr>
              <a:t>One sentence only.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7506751" y="0"/>
            <a:ext cx="10781249" cy="10287000"/>
          </a:xfrm>
          <a:custGeom>
            <a:avLst/>
            <a:gdLst/>
            <a:ahLst/>
            <a:cxnLst/>
            <a:rect l="l" t="t" r="r" b="b"/>
            <a:pathLst>
              <a:path w="10781249" h="10287000">
                <a:moveTo>
                  <a:pt x="0" y="0"/>
                </a:moveTo>
                <a:lnTo>
                  <a:pt x="10781249" y="0"/>
                </a:lnTo>
                <a:lnTo>
                  <a:pt x="10781249" y="10287000"/>
                </a:lnTo>
                <a:lnTo>
                  <a:pt x="0" y="10287000"/>
                </a:lnTo>
                <a:lnTo>
                  <a:pt x="0" y="0"/>
                </a:lnTo>
                <a:close/>
              </a:path>
            </a:pathLst>
          </a:custGeom>
          <a:blipFill>
            <a:blip r:embed="rId2"/>
            <a:stretch>
              <a:fillRect r="-42146"/>
            </a:stretch>
          </a:blipFill>
        </p:spPr>
      </p:sp>
      <p:grpSp>
        <p:nvGrpSpPr>
          <p:cNvPr id="3" name="Group 3"/>
          <p:cNvGrpSpPr/>
          <p:nvPr/>
        </p:nvGrpSpPr>
        <p:grpSpPr>
          <a:xfrm>
            <a:off x="6899538" y="6955307"/>
            <a:ext cx="11995675" cy="4605987"/>
            <a:chOff x="0" y="0"/>
            <a:chExt cx="15994234" cy="6141315"/>
          </a:xfrm>
        </p:grpSpPr>
        <p:sp>
          <p:nvSpPr>
            <p:cNvPr id="4" name="Freeform 4"/>
            <p:cNvSpPr/>
            <p:nvPr/>
          </p:nvSpPr>
          <p:spPr>
            <a:xfrm flipH="1">
              <a:off x="1013817" y="0"/>
              <a:ext cx="2852043" cy="4431141"/>
            </a:xfrm>
            <a:custGeom>
              <a:avLst/>
              <a:gdLst/>
              <a:ahLst/>
              <a:cxnLst/>
              <a:rect l="l" t="t" r="r" b="b"/>
              <a:pathLst>
                <a:path w="2852043" h="4431141">
                  <a:moveTo>
                    <a:pt x="2852043" y="0"/>
                  </a:moveTo>
                  <a:lnTo>
                    <a:pt x="0" y="0"/>
                  </a:lnTo>
                  <a:lnTo>
                    <a:pt x="0" y="4431141"/>
                  </a:lnTo>
                  <a:lnTo>
                    <a:pt x="2852043" y="4431141"/>
                  </a:lnTo>
                  <a:lnTo>
                    <a:pt x="2852043" y="0"/>
                  </a:lnTo>
                  <a:close/>
                </a:path>
              </a:pathLst>
            </a:custGeom>
            <a:blipFill>
              <a:blip r:embed="rId3">
                <a:alphaModFix amt="93000"/>
              </a:blip>
              <a:stretch>
                <a:fillRect/>
              </a:stretch>
            </a:blipFill>
          </p:spPr>
        </p:sp>
        <p:sp>
          <p:nvSpPr>
            <p:cNvPr id="5" name="Freeform 5"/>
            <p:cNvSpPr/>
            <p:nvPr/>
          </p:nvSpPr>
          <p:spPr>
            <a:xfrm>
              <a:off x="12242741" y="3088486"/>
              <a:ext cx="3751493" cy="2119593"/>
            </a:xfrm>
            <a:custGeom>
              <a:avLst/>
              <a:gdLst/>
              <a:ahLst/>
              <a:cxnLst/>
              <a:rect l="l" t="t" r="r" b="b"/>
              <a:pathLst>
                <a:path w="3751493" h="2119593">
                  <a:moveTo>
                    <a:pt x="0" y="0"/>
                  </a:moveTo>
                  <a:lnTo>
                    <a:pt x="3751493" y="0"/>
                  </a:lnTo>
                  <a:lnTo>
                    <a:pt x="3751493" y="2119594"/>
                  </a:lnTo>
                  <a:lnTo>
                    <a:pt x="0" y="2119594"/>
                  </a:lnTo>
                  <a:lnTo>
                    <a:pt x="0" y="0"/>
                  </a:lnTo>
                  <a:close/>
                </a:path>
              </a:pathLst>
            </a:custGeom>
            <a:blipFill>
              <a:blip r:embed="rId4"/>
              <a:stretch>
                <a:fillRect/>
              </a:stretch>
            </a:blipFill>
          </p:spPr>
        </p:sp>
        <p:sp>
          <p:nvSpPr>
            <p:cNvPr id="6" name="Freeform 6"/>
            <p:cNvSpPr/>
            <p:nvPr/>
          </p:nvSpPr>
          <p:spPr>
            <a:xfrm>
              <a:off x="9027545" y="3371344"/>
              <a:ext cx="3751493" cy="2119593"/>
            </a:xfrm>
            <a:custGeom>
              <a:avLst/>
              <a:gdLst/>
              <a:ahLst/>
              <a:cxnLst/>
              <a:rect l="l" t="t" r="r" b="b"/>
              <a:pathLst>
                <a:path w="3751493" h="2119593">
                  <a:moveTo>
                    <a:pt x="0" y="0"/>
                  </a:moveTo>
                  <a:lnTo>
                    <a:pt x="3751492" y="0"/>
                  </a:lnTo>
                  <a:lnTo>
                    <a:pt x="3751492" y="2119594"/>
                  </a:lnTo>
                  <a:lnTo>
                    <a:pt x="0" y="2119594"/>
                  </a:lnTo>
                  <a:lnTo>
                    <a:pt x="0" y="0"/>
                  </a:lnTo>
                  <a:close/>
                </a:path>
              </a:pathLst>
            </a:custGeom>
            <a:blipFill>
              <a:blip r:embed="rId4"/>
              <a:stretch>
                <a:fillRect/>
              </a:stretch>
            </a:blipFill>
          </p:spPr>
        </p:sp>
        <p:sp>
          <p:nvSpPr>
            <p:cNvPr id="7" name="Freeform 7"/>
            <p:cNvSpPr/>
            <p:nvPr/>
          </p:nvSpPr>
          <p:spPr>
            <a:xfrm>
              <a:off x="5812348" y="3654202"/>
              <a:ext cx="3751493" cy="2119593"/>
            </a:xfrm>
            <a:custGeom>
              <a:avLst/>
              <a:gdLst/>
              <a:ahLst/>
              <a:cxnLst/>
              <a:rect l="l" t="t" r="r" b="b"/>
              <a:pathLst>
                <a:path w="3751493" h="2119593">
                  <a:moveTo>
                    <a:pt x="0" y="0"/>
                  </a:moveTo>
                  <a:lnTo>
                    <a:pt x="3751493" y="0"/>
                  </a:lnTo>
                  <a:lnTo>
                    <a:pt x="3751493" y="2119593"/>
                  </a:lnTo>
                  <a:lnTo>
                    <a:pt x="0" y="2119593"/>
                  </a:lnTo>
                  <a:lnTo>
                    <a:pt x="0" y="0"/>
                  </a:lnTo>
                  <a:close/>
                </a:path>
              </a:pathLst>
            </a:custGeom>
            <a:blipFill>
              <a:blip r:embed="rId4"/>
              <a:stretch>
                <a:fillRect/>
              </a:stretch>
            </a:blipFill>
          </p:spPr>
        </p:sp>
        <p:sp>
          <p:nvSpPr>
            <p:cNvPr id="8" name="Freeform 8"/>
            <p:cNvSpPr/>
            <p:nvPr/>
          </p:nvSpPr>
          <p:spPr>
            <a:xfrm>
              <a:off x="2783938" y="3371344"/>
              <a:ext cx="3751493" cy="2119593"/>
            </a:xfrm>
            <a:custGeom>
              <a:avLst/>
              <a:gdLst/>
              <a:ahLst/>
              <a:cxnLst/>
              <a:rect l="l" t="t" r="r" b="b"/>
              <a:pathLst>
                <a:path w="3751493" h="2119593">
                  <a:moveTo>
                    <a:pt x="0" y="0"/>
                  </a:moveTo>
                  <a:lnTo>
                    <a:pt x="3751493" y="0"/>
                  </a:lnTo>
                  <a:lnTo>
                    <a:pt x="3751493" y="2119594"/>
                  </a:lnTo>
                  <a:lnTo>
                    <a:pt x="0" y="2119594"/>
                  </a:lnTo>
                  <a:lnTo>
                    <a:pt x="0" y="0"/>
                  </a:lnTo>
                  <a:close/>
                </a:path>
              </a:pathLst>
            </a:custGeom>
            <a:blipFill>
              <a:blip r:embed="rId4"/>
              <a:stretch>
                <a:fillRect/>
              </a:stretch>
            </a:blipFill>
          </p:spPr>
        </p:sp>
        <p:sp>
          <p:nvSpPr>
            <p:cNvPr id="9" name="Freeform 9"/>
            <p:cNvSpPr/>
            <p:nvPr/>
          </p:nvSpPr>
          <p:spPr>
            <a:xfrm rot="2292867">
              <a:off x="253626" y="3088486"/>
              <a:ext cx="3751493" cy="2119593"/>
            </a:xfrm>
            <a:custGeom>
              <a:avLst/>
              <a:gdLst/>
              <a:ahLst/>
              <a:cxnLst/>
              <a:rect l="l" t="t" r="r" b="b"/>
              <a:pathLst>
                <a:path w="3751493" h="2119593">
                  <a:moveTo>
                    <a:pt x="0" y="0"/>
                  </a:moveTo>
                  <a:lnTo>
                    <a:pt x="3751493" y="0"/>
                  </a:lnTo>
                  <a:lnTo>
                    <a:pt x="3751493" y="2119594"/>
                  </a:lnTo>
                  <a:lnTo>
                    <a:pt x="0" y="2119594"/>
                  </a:lnTo>
                  <a:lnTo>
                    <a:pt x="0" y="0"/>
                  </a:lnTo>
                  <a:close/>
                </a:path>
              </a:pathLst>
            </a:custGeom>
            <a:blipFill>
              <a:blip r:embed="rId4"/>
              <a:stretch>
                <a:fillRect/>
              </a:stretch>
            </a:blipFill>
          </p:spPr>
        </p:sp>
      </p:grpSp>
      <p:sp>
        <p:nvSpPr>
          <p:cNvPr id="10" name="Freeform 10"/>
          <p:cNvSpPr/>
          <p:nvPr/>
        </p:nvSpPr>
        <p:spPr>
          <a:xfrm>
            <a:off x="-720806" y="-834024"/>
            <a:ext cx="11955048" cy="11955048"/>
          </a:xfrm>
          <a:custGeom>
            <a:avLst/>
            <a:gdLst/>
            <a:ahLst/>
            <a:cxnLst/>
            <a:rect l="l" t="t" r="r" b="b"/>
            <a:pathLst>
              <a:path w="11955048" h="11955048">
                <a:moveTo>
                  <a:pt x="0" y="0"/>
                </a:moveTo>
                <a:lnTo>
                  <a:pt x="11955049" y="0"/>
                </a:lnTo>
                <a:lnTo>
                  <a:pt x="11955049" y="11955048"/>
                </a:lnTo>
                <a:lnTo>
                  <a:pt x="0" y="11955048"/>
                </a:lnTo>
                <a:lnTo>
                  <a:pt x="0" y="0"/>
                </a:lnTo>
                <a:close/>
              </a:path>
            </a:pathLst>
          </a:custGeom>
          <a:blipFill>
            <a:blip r:embed="rId5">
              <a:alphaModFix amt="69000"/>
            </a:blip>
            <a:stretch>
              <a:fillRect/>
            </a:stretch>
          </a:blipFill>
        </p:spPr>
      </p:sp>
      <p:sp>
        <p:nvSpPr>
          <p:cNvPr id="11" name="TextBox 11"/>
          <p:cNvSpPr txBox="1"/>
          <p:nvPr/>
        </p:nvSpPr>
        <p:spPr>
          <a:xfrm>
            <a:off x="318959" y="150377"/>
            <a:ext cx="6807025" cy="10015395"/>
          </a:xfrm>
          <a:prstGeom prst="rect">
            <a:avLst/>
          </a:prstGeom>
        </p:spPr>
        <p:txBody>
          <a:bodyPr lIns="0" tIns="0" rIns="0" bIns="0" rtlCol="0" anchor="t">
            <a:spAutoFit/>
          </a:bodyPr>
          <a:lstStyle/>
          <a:p>
            <a:pPr algn="just">
              <a:lnSpc>
                <a:spcPts val="3181"/>
              </a:lnSpc>
            </a:pPr>
            <a:r>
              <a:rPr lang="en-US" sz="3118" spc="3" dirty="0">
                <a:solidFill>
                  <a:srgbClr val="000000"/>
                </a:solidFill>
                <a:latin typeface="Bookmania"/>
                <a:ea typeface="Bookmania"/>
                <a:cs typeface="Bookmania"/>
                <a:sym typeface="Bookmania"/>
              </a:rPr>
              <a:t>  "O </a:t>
            </a:r>
            <a:r>
              <a:rPr lang="en-US" sz="3118" spc="3" dirty="0" err="1">
                <a:solidFill>
                  <a:srgbClr val="000000"/>
                </a:solidFill>
                <a:latin typeface="Bookmania"/>
                <a:ea typeface="Bookmania"/>
                <a:cs typeface="Bookmania"/>
                <a:sym typeface="Bookmania"/>
              </a:rPr>
              <a:t>Pepeng</a:t>
            </a:r>
            <a:r>
              <a:rPr lang="en-US" sz="3118" spc="3" dirty="0">
                <a:solidFill>
                  <a:srgbClr val="000000"/>
                </a:solidFill>
                <a:latin typeface="Bookmania"/>
                <a:ea typeface="Bookmania"/>
                <a:cs typeface="Bookmania"/>
                <a:sym typeface="Bookmania"/>
              </a:rPr>
              <a:t>," Mother cries, her mouth a little parted as if she is in pain, her hand that holds the lily rigid as if it is hurting her.</a:t>
            </a:r>
          </a:p>
          <a:p>
            <a:pPr algn="just">
              <a:lnSpc>
                <a:spcPts val="3181"/>
              </a:lnSpc>
            </a:pPr>
            <a:endParaRPr lang="en-US" sz="3118" spc="3" dirty="0">
              <a:solidFill>
                <a:srgbClr val="000000"/>
              </a:solidFill>
              <a:latin typeface="Bookmania"/>
              <a:ea typeface="Bookmania"/>
              <a:cs typeface="Bookmania"/>
              <a:sym typeface="Bookmania"/>
            </a:endParaRPr>
          </a:p>
          <a:p>
            <a:pPr algn="just">
              <a:lnSpc>
                <a:spcPts val="3181"/>
              </a:lnSpc>
            </a:pPr>
            <a:r>
              <a:rPr lang="en-US" sz="3118" spc="3" dirty="0">
                <a:solidFill>
                  <a:srgbClr val="000000"/>
                </a:solidFill>
                <a:latin typeface="Bookmania"/>
                <a:ea typeface="Bookmania"/>
                <a:cs typeface="Bookmania"/>
                <a:sym typeface="Bookmania"/>
              </a:rPr>
              <a:t> Father proclaims: "Victoria did not want to die!"</a:t>
            </a:r>
          </a:p>
          <a:p>
            <a:pPr algn="just">
              <a:lnSpc>
                <a:spcPts val="3181"/>
              </a:lnSpc>
            </a:pPr>
            <a:r>
              <a:rPr lang="en-US" sz="3118" spc="3" dirty="0">
                <a:solidFill>
                  <a:srgbClr val="000000"/>
                </a:solidFill>
                <a:latin typeface="Bookmania"/>
                <a:ea typeface="Bookmania"/>
                <a:cs typeface="Bookmania"/>
                <a:sym typeface="Bookmania"/>
              </a:rPr>
              <a:t> </a:t>
            </a:r>
          </a:p>
          <a:p>
            <a:pPr algn="just">
              <a:lnSpc>
                <a:spcPts val="3181"/>
              </a:lnSpc>
            </a:pPr>
            <a:r>
              <a:rPr lang="en-US" sz="3118" spc="3" dirty="0">
                <a:solidFill>
                  <a:srgbClr val="000000"/>
                </a:solidFill>
                <a:latin typeface="Bookmania"/>
                <a:ea typeface="Bookmania"/>
                <a:cs typeface="Bookmania"/>
                <a:sym typeface="Bookmania"/>
              </a:rPr>
              <a:t>   His grief has found utterance at last.</a:t>
            </a:r>
          </a:p>
          <a:p>
            <a:pPr algn="just">
              <a:lnSpc>
                <a:spcPts val="3181"/>
              </a:lnSpc>
            </a:pPr>
            <a:endParaRPr lang="en-US" sz="3118" spc="3" dirty="0">
              <a:solidFill>
                <a:srgbClr val="000000"/>
              </a:solidFill>
              <a:latin typeface="Bookmania"/>
              <a:ea typeface="Bookmania"/>
              <a:cs typeface="Bookmania"/>
              <a:sym typeface="Bookmania"/>
            </a:endParaRPr>
          </a:p>
          <a:p>
            <a:pPr algn="just">
              <a:lnSpc>
                <a:spcPts val="3181"/>
              </a:lnSpc>
            </a:pPr>
            <a:r>
              <a:rPr lang="en-US" sz="3118" spc="3" dirty="0">
                <a:solidFill>
                  <a:srgbClr val="000000"/>
                </a:solidFill>
                <a:latin typeface="Bookmania"/>
                <a:ea typeface="Bookmania"/>
                <a:cs typeface="Bookmania"/>
                <a:sym typeface="Bookmania"/>
              </a:rPr>
              <a:t>  "Victoria did not want to die," Father reiterates. "I saw that she did not want to die."</a:t>
            </a:r>
          </a:p>
          <a:p>
            <a:pPr algn="just">
              <a:lnSpc>
                <a:spcPts val="3181"/>
              </a:lnSpc>
            </a:pPr>
            <a:r>
              <a:rPr lang="en-US" sz="3118" spc="3" dirty="0">
                <a:solidFill>
                  <a:srgbClr val="000000"/>
                </a:solidFill>
                <a:latin typeface="Bookmania"/>
                <a:ea typeface="Bookmania"/>
                <a:cs typeface="Bookmania"/>
                <a:sym typeface="Bookmania"/>
              </a:rPr>
              <a:t> </a:t>
            </a:r>
          </a:p>
          <a:p>
            <a:pPr algn="just">
              <a:lnSpc>
                <a:spcPts val="3181"/>
              </a:lnSpc>
            </a:pPr>
            <a:r>
              <a:rPr lang="en-US" sz="3118" spc="3" dirty="0">
                <a:solidFill>
                  <a:srgbClr val="000000"/>
                </a:solidFill>
                <a:latin typeface="Bookmania"/>
                <a:ea typeface="Bookmania"/>
                <a:cs typeface="Bookmania"/>
                <a:sym typeface="Bookmania"/>
              </a:rPr>
              <a:t> Mother cries "O </a:t>
            </a:r>
            <a:r>
              <a:rPr lang="en-US" sz="3118" spc="3" dirty="0" err="1">
                <a:solidFill>
                  <a:srgbClr val="000000"/>
                </a:solidFill>
                <a:latin typeface="Bookmania"/>
                <a:ea typeface="Bookmania"/>
                <a:cs typeface="Bookmania"/>
                <a:sym typeface="Bookmania"/>
              </a:rPr>
              <a:t>Pepeng</a:t>
            </a:r>
            <a:r>
              <a:rPr lang="en-US" sz="3118" spc="3" dirty="0">
                <a:solidFill>
                  <a:srgbClr val="000000"/>
                </a:solidFill>
                <a:latin typeface="Bookmania"/>
                <a:ea typeface="Bookmania"/>
                <a:cs typeface="Bookmania"/>
                <a:sym typeface="Bookmania"/>
              </a:rPr>
              <a:t>, stop," but Father will not stop. Father will not be consoled.</a:t>
            </a:r>
          </a:p>
          <a:p>
            <a:pPr algn="just">
              <a:lnSpc>
                <a:spcPts val="3181"/>
              </a:lnSpc>
            </a:pPr>
            <a:endParaRPr lang="en-US" sz="3118" spc="3" dirty="0">
              <a:solidFill>
                <a:srgbClr val="000000"/>
              </a:solidFill>
              <a:latin typeface="Bookmania"/>
              <a:ea typeface="Bookmania"/>
              <a:cs typeface="Bookmania"/>
              <a:sym typeface="Bookmania"/>
            </a:endParaRPr>
          </a:p>
          <a:p>
            <a:pPr algn="just">
              <a:lnSpc>
                <a:spcPts val="3181"/>
              </a:lnSpc>
            </a:pPr>
            <a:r>
              <a:rPr lang="en-US" sz="3118" spc="3" dirty="0">
                <a:solidFill>
                  <a:srgbClr val="000000"/>
                </a:solidFill>
                <a:latin typeface="Bookmania"/>
                <a:ea typeface="Bookmania"/>
                <a:cs typeface="Bookmania"/>
                <a:sym typeface="Bookmania"/>
              </a:rPr>
              <a:t>   "The flowers are gone. The flowers of May are gone. I saw that Victoria did not want to die. There was nothing I could do. There was nothing one could do," Father says helplessly.</a:t>
            </a:r>
          </a:p>
          <a:p>
            <a:pPr algn="just">
              <a:lnSpc>
                <a:spcPts val="3181"/>
              </a:lnSpc>
            </a:pPr>
            <a:r>
              <a:rPr lang="en-US" sz="3118" spc="3" dirty="0">
                <a:solidFill>
                  <a:srgbClr val="000000"/>
                </a:solidFill>
                <a:latin typeface="Bookmania"/>
                <a:ea typeface="Bookmania"/>
                <a:cs typeface="Bookmania"/>
                <a:sym typeface="Bookmania"/>
              </a:rPr>
              <a:t>  </a:t>
            </a:r>
          </a:p>
          <a:p>
            <a:pPr algn="just">
              <a:lnSpc>
                <a:spcPts val="3181"/>
              </a:lnSpc>
            </a:pPr>
            <a:r>
              <a:rPr lang="en-US" sz="3118" spc="3" dirty="0">
                <a:solidFill>
                  <a:srgbClr val="000000"/>
                </a:solidFill>
                <a:latin typeface="Bookmania"/>
                <a:ea typeface="Bookmania"/>
                <a:cs typeface="Bookmania"/>
                <a:sym typeface="Bookmania"/>
              </a:rPr>
              <a:t>    His grief is terrible and deep.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3" end="3"/>
                                            </p:txEl>
                                          </p:spTgt>
                                        </p:tgtEl>
                                        <p:attrNameLst>
                                          <p:attrName>style.visibility</p:attrName>
                                        </p:attrNameLst>
                                      </p:cBhvr>
                                      <p:to>
                                        <p:strVal val="visible"/>
                                      </p:to>
                                    </p:set>
                                    <p:animEffect transition="in" filter="fade">
                                      <p:cBhvr>
                                        <p:cTn id="17" dur="500"/>
                                        <p:tgtEl>
                                          <p:spTgt spid="1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7" end="7"/>
                                            </p:txEl>
                                          </p:spTgt>
                                        </p:tgtEl>
                                        <p:attrNameLst>
                                          <p:attrName>style.visibility</p:attrName>
                                        </p:attrNameLst>
                                      </p:cBhvr>
                                      <p:to>
                                        <p:strVal val="visible"/>
                                      </p:to>
                                    </p:set>
                                    <p:animEffect transition="in" filter="fade">
                                      <p:cBhvr>
                                        <p:cTn id="32" dur="500"/>
                                        <p:tgtEl>
                                          <p:spTgt spid="11">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8" end="8"/>
                                            </p:txEl>
                                          </p:spTgt>
                                        </p:tgtEl>
                                        <p:attrNameLst>
                                          <p:attrName>style.visibility</p:attrName>
                                        </p:attrNameLst>
                                      </p:cBhvr>
                                      <p:to>
                                        <p:strVal val="visible"/>
                                      </p:to>
                                    </p:set>
                                    <p:animEffect transition="in" filter="fade">
                                      <p:cBhvr>
                                        <p:cTn id="37" dur="500"/>
                                        <p:tgtEl>
                                          <p:spTgt spid="11">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10" end="10"/>
                                            </p:txEl>
                                          </p:spTgt>
                                        </p:tgtEl>
                                        <p:attrNameLst>
                                          <p:attrName>style.visibility</p:attrName>
                                        </p:attrNameLst>
                                      </p:cBhvr>
                                      <p:to>
                                        <p:strVal val="visible"/>
                                      </p:to>
                                    </p:set>
                                    <p:animEffect transition="in" filter="fade">
                                      <p:cBhvr>
                                        <p:cTn id="42" dur="500"/>
                                        <p:tgtEl>
                                          <p:spTgt spid="11">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11" end="11"/>
                                            </p:txEl>
                                          </p:spTgt>
                                        </p:tgtEl>
                                        <p:attrNameLst>
                                          <p:attrName>style.visibility</p:attrName>
                                        </p:attrNameLst>
                                      </p:cBhvr>
                                      <p:to>
                                        <p:strVal val="visible"/>
                                      </p:to>
                                    </p:set>
                                    <p:animEffect transition="in" filter="fade">
                                      <p:cBhvr>
                                        <p:cTn id="47" dur="500"/>
                                        <p:tgtEl>
                                          <p:spTgt spid="11">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12" end="12"/>
                                            </p:txEl>
                                          </p:spTgt>
                                        </p:tgtEl>
                                        <p:attrNameLst>
                                          <p:attrName>style.visibility</p:attrName>
                                        </p:attrNameLst>
                                      </p:cBhvr>
                                      <p:to>
                                        <p:strVal val="visible"/>
                                      </p:to>
                                    </p:set>
                                    <p:animEffect transition="in" filter="fade">
                                      <p:cBhvr>
                                        <p:cTn id="52"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5" name="TextBox 15"/>
          <p:cNvSpPr txBox="1"/>
          <p:nvPr/>
        </p:nvSpPr>
        <p:spPr>
          <a:xfrm>
            <a:off x="1668444" y="7697537"/>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2 points</a:t>
            </a:r>
          </a:p>
        </p:txBody>
      </p:sp>
      <p:sp>
        <p:nvSpPr>
          <p:cNvPr id="16" name="TextBox 16"/>
          <p:cNvSpPr txBox="1"/>
          <p:nvPr/>
        </p:nvSpPr>
        <p:spPr>
          <a:xfrm>
            <a:off x="3139950" y="1967486"/>
            <a:ext cx="14119350" cy="1946955"/>
          </a:xfrm>
          <a:prstGeom prst="rect">
            <a:avLst/>
          </a:prstGeom>
          <a:solidFill>
            <a:schemeClr val="accent6">
              <a:lumMod val="40000"/>
              <a:lumOff val="60000"/>
            </a:schemeClr>
          </a:solidFill>
        </p:spPr>
        <p:txBody>
          <a:bodyPr lIns="0" tIns="0" rIns="0" bIns="0" rtlCol="0" anchor="t">
            <a:spAutoFit/>
          </a:bodyPr>
          <a:lstStyle/>
          <a:p>
            <a:pPr algn="just">
              <a:lnSpc>
                <a:spcPts val="7817"/>
              </a:lnSpc>
            </a:pPr>
            <a:r>
              <a:rPr lang="en-US" sz="5664" spc="5" dirty="0">
                <a:solidFill>
                  <a:srgbClr val="000000"/>
                </a:solidFill>
                <a:latin typeface="Bookmania"/>
                <a:ea typeface="Bookmania"/>
                <a:cs typeface="Bookmania"/>
                <a:sym typeface="Bookmania"/>
              </a:rPr>
              <a:t>What does Father's statement, "The flowers of May are gone." MOST likely symbolize?</a:t>
            </a:r>
          </a:p>
        </p:txBody>
      </p:sp>
      <p:sp>
        <p:nvSpPr>
          <p:cNvPr id="17" name="Freeform 17"/>
          <p:cNvSpPr/>
          <p:nvPr/>
        </p:nvSpPr>
        <p:spPr>
          <a:xfrm>
            <a:off x="88328" y="2988588"/>
            <a:ext cx="3160233" cy="6635659"/>
          </a:xfrm>
          <a:custGeom>
            <a:avLst/>
            <a:gdLst/>
            <a:ahLst/>
            <a:cxnLst/>
            <a:rect l="l" t="t" r="r" b="b"/>
            <a:pathLst>
              <a:path w="3160233" h="6635659">
                <a:moveTo>
                  <a:pt x="0" y="0"/>
                </a:moveTo>
                <a:lnTo>
                  <a:pt x="3160232" y="0"/>
                </a:lnTo>
                <a:lnTo>
                  <a:pt x="3160232" y="6635659"/>
                </a:lnTo>
                <a:lnTo>
                  <a:pt x="0" y="6635659"/>
                </a:lnTo>
                <a:lnTo>
                  <a:pt x="0" y="0"/>
                </a:lnTo>
                <a:close/>
              </a:path>
            </a:pathLst>
          </a:custGeom>
          <a:blipFill>
            <a:blip r:embed="rId9"/>
            <a:stretch>
              <a:fillRect/>
            </a:stretch>
          </a:blipFill>
          <a:ln cap="sq">
            <a:noFill/>
            <a:prstDash val="solid"/>
            <a:miter/>
          </a:ln>
        </p:spPr>
      </p:sp>
      <p:sp>
        <p:nvSpPr>
          <p:cNvPr id="18" name="TextBox 18"/>
          <p:cNvSpPr txBox="1"/>
          <p:nvPr/>
        </p:nvSpPr>
        <p:spPr>
          <a:xfrm>
            <a:off x="4469223" y="4313392"/>
            <a:ext cx="11939669" cy="3439718"/>
          </a:xfrm>
          <a:prstGeom prst="rect">
            <a:avLst/>
          </a:prstGeom>
        </p:spPr>
        <p:txBody>
          <a:bodyPr lIns="0" tIns="0" rIns="0" bIns="0" rtlCol="0" anchor="t">
            <a:spAutoFit/>
          </a:bodyPr>
          <a:lstStyle/>
          <a:p>
            <a:pPr algn="just">
              <a:lnSpc>
                <a:spcPts val="6827"/>
              </a:lnSpc>
            </a:pPr>
            <a:r>
              <a:rPr lang="en-US" sz="4947" spc="4" dirty="0">
                <a:solidFill>
                  <a:srgbClr val="000000"/>
                </a:solidFill>
                <a:latin typeface="Bookmania"/>
                <a:ea typeface="Bookmania"/>
                <a:cs typeface="Bookmania"/>
                <a:sym typeface="Bookmania"/>
              </a:rPr>
              <a:t>A. The festival has ended.</a:t>
            </a:r>
          </a:p>
          <a:p>
            <a:pPr algn="just">
              <a:lnSpc>
                <a:spcPts val="6827"/>
              </a:lnSpc>
            </a:pPr>
            <a:r>
              <a:rPr lang="en-US" sz="4947" spc="4" dirty="0">
                <a:solidFill>
                  <a:srgbClr val="000000"/>
                </a:solidFill>
                <a:latin typeface="Bookmania"/>
                <a:ea typeface="Bookmania"/>
                <a:cs typeface="Bookmania"/>
                <a:sym typeface="Bookmania"/>
              </a:rPr>
              <a:t>B. Victoria's death and lost innocence.</a:t>
            </a:r>
          </a:p>
          <a:p>
            <a:pPr algn="just">
              <a:lnSpc>
                <a:spcPts val="6827"/>
              </a:lnSpc>
            </a:pPr>
            <a:r>
              <a:rPr lang="en-US" sz="4947" spc="4" dirty="0">
                <a:solidFill>
                  <a:srgbClr val="000000"/>
                </a:solidFill>
                <a:latin typeface="Bookmania"/>
                <a:ea typeface="Bookmania"/>
                <a:cs typeface="Bookmania"/>
                <a:sym typeface="Bookmania"/>
              </a:rPr>
              <a:t>C. The weather has changed.</a:t>
            </a:r>
          </a:p>
          <a:p>
            <a:pPr algn="just">
              <a:lnSpc>
                <a:spcPts val="6827"/>
              </a:lnSpc>
            </a:pPr>
            <a:r>
              <a:rPr lang="en-US" sz="4947" spc="4" dirty="0">
                <a:solidFill>
                  <a:srgbClr val="000000"/>
                </a:solidFill>
                <a:latin typeface="Bookmania"/>
                <a:ea typeface="Bookmania"/>
                <a:cs typeface="Bookmania"/>
                <a:sym typeface="Bookmania"/>
              </a:rPr>
              <a:t>D. The flowers have wilted.</a:t>
            </a:r>
          </a:p>
        </p:txBody>
      </p:sp>
      <p:sp>
        <p:nvSpPr>
          <p:cNvPr id="19" name="TextBox 19"/>
          <p:cNvSpPr txBox="1"/>
          <p:nvPr/>
        </p:nvSpPr>
        <p:spPr>
          <a:xfrm>
            <a:off x="2206288" y="5700541"/>
            <a:ext cx="2190305" cy="3199560"/>
          </a:xfrm>
          <a:prstGeom prst="rect">
            <a:avLst/>
          </a:prstGeom>
        </p:spPr>
        <p:txBody>
          <a:bodyPr lIns="0" tIns="0" rIns="0" bIns="0" rtlCol="0" anchor="t">
            <a:spAutoFit/>
          </a:bodyPr>
          <a:lstStyle/>
          <a:p>
            <a:pPr algn="just">
              <a:lnSpc>
                <a:spcPts val="26066"/>
              </a:lnSpc>
            </a:pPr>
            <a:r>
              <a:rPr lang="en-US" sz="18888" b="1" i="1" spc="18" dirty="0">
                <a:solidFill>
                  <a:srgbClr val="000000"/>
                </a:solidFill>
                <a:latin typeface="Bookmania Bold Italics"/>
                <a:ea typeface="Bookmania Bold Italics"/>
                <a:cs typeface="Bookmania Bold Italics"/>
                <a:sym typeface="Bookmania Bold Italics"/>
              </a:rPr>
              <a:t>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fade">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fade">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build="p"/>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807528" y="-834024"/>
            <a:ext cx="19903056" cy="11955048"/>
          </a:xfrm>
          <a:custGeom>
            <a:avLst/>
            <a:gdLst/>
            <a:ahLst/>
            <a:cxnLst/>
            <a:rect l="l" t="t" r="r" b="b"/>
            <a:pathLst>
              <a:path w="19903056" h="11955048">
                <a:moveTo>
                  <a:pt x="0" y="0"/>
                </a:moveTo>
                <a:lnTo>
                  <a:pt x="19903056" y="0"/>
                </a:lnTo>
                <a:lnTo>
                  <a:pt x="19903056" y="11955048"/>
                </a:lnTo>
                <a:lnTo>
                  <a:pt x="0" y="11955048"/>
                </a:lnTo>
                <a:lnTo>
                  <a:pt x="0" y="0"/>
                </a:lnTo>
                <a:close/>
              </a:path>
            </a:pathLst>
          </a:custGeom>
          <a:blipFill>
            <a:blip r:embed="rId2">
              <a:alphaModFix amt="69000"/>
            </a:blip>
            <a:stretch>
              <a:fillRect t="-33241" b="-33241"/>
            </a:stretch>
          </a:blipFill>
        </p:spPr>
      </p:sp>
      <p:sp>
        <p:nvSpPr>
          <p:cNvPr id="3" name="TextBox 3"/>
          <p:cNvSpPr txBox="1"/>
          <p:nvPr/>
        </p:nvSpPr>
        <p:spPr>
          <a:xfrm>
            <a:off x="563650" y="2703827"/>
            <a:ext cx="17160700" cy="6093335"/>
          </a:xfrm>
          <a:prstGeom prst="rect">
            <a:avLst/>
          </a:prstGeom>
        </p:spPr>
        <p:txBody>
          <a:bodyPr lIns="0" tIns="0" rIns="0" bIns="0" rtlCol="0" anchor="t">
            <a:spAutoFit/>
          </a:bodyPr>
          <a:lstStyle/>
          <a:p>
            <a:pPr marL="820391" lvl="1" indent="-410196" algn="l">
              <a:lnSpc>
                <a:spcPts val="5319"/>
              </a:lnSpc>
              <a:buFont typeface="Arial"/>
              <a:buChar char="•"/>
            </a:pPr>
            <a:r>
              <a:rPr lang="en-US" sz="3799" spc="3" dirty="0">
                <a:solidFill>
                  <a:srgbClr val="000000"/>
                </a:solidFill>
                <a:latin typeface="Bookmania"/>
                <a:ea typeface="Bookmania"/>
                <a:cs typeface="Bookmania"/>
                <a:sym typeface="Bookmania"/>
              </a:rPr>
              <a:t>After completing all six locations, arrange your collected flowers into a bouquet.</a:t>
            </a:r>
          </a:p>
          <a:p>
            <a:pPr marL="820391" lvl="1" indent="-410196" algn="just">
              <a:lnSpc>
                <a:spcPts val="5319"/>
              </a:lnSpc>
              <a:buFont typeface="Arial"/>
              <a:buChar char="•"/>
            </a:pPr>
            <a:r>
              <a:rPr lang="en-US" sz="3799" spc="3" dirty="0">
                <a:solidFill>
                  <a:srgbClr val="000000"/>
                </a:solidFill>
                <a:latin typeface="Bookmania"/>
                <a:ea typeface="Bookmania"/>
                <a:cs typeface="Bookmania"/>
                <a:sym typeface="Bookmania"/>
              </a:rPr>
              <a:t>Write the name of a person you cherish, treasure, or appreciate.</a:t>
            </a:r>
          </a:p>
          <a:p>
            <a:pPr marL="820391" lvl="1" indent="-410196" algn="just">
              <a:lnSpc>
                <a:spcPts val="5319"/>
              </a:lnSpc>
              <a:buFont typeface="Arial"/>
              <a:buChar char="•"/>
            </a:pPr>
            <a:r>
              <a:rPr lang="en-US" sz="3799" spc="3" dirty="0">
                <a:solidFill>
                  <a:srgbClr val="000000"/>
                </a:solidFill>
                <a:latin typeface="Bookmania"/>
                <a:ea typeface="Bookmania"/>
                <a:cs typeface="Bookmania"/>
                <a:sym typeface="Bookmania"/>
              </a:rPr>
              <a:t>Attach a brief dedication explaining why you are offering the bouquet to them.</a:t>
            </a:r>
          </a:p>
          <a:p>
            <a:pPr algn="just">
              <a:lnSpc>
                <a:spcPts val="5319"/>
              </a:lnSpc>
            </a:pPr>
            <a:endParaRPr lang="en-US" sz="3799" spc="3" dirty="0">
              <a:solidFill>
                <a:srgbClr val="000000"/>
              </a:solidFill>
              <a:latin typeface="Bookmania"/>
              <a:ea typeface="Bookmania"/>
              <a:cs typeface="Bookmania"/>
              <a:sym typeface="Bookmania"/>
            </a:endParaRPr>
          </a:p>
          <a:p>
            <a:pPr algn="just">
              <a:lnSpc>
                <a:spcPts val="5319"/>
              </a:lnSpc>
            </a:pPr>
            <a:r>
              <a:rPr lang="en-US" sz="3799" b="1" spc="3" dirty="0">
                <a:solidFill>
                  <a:srgbClr val="000000"/>
                </a:solidFill>
                <a:latin typeface="Bookmania Bold"/>
                <a:ea typeface="Bookmania Bold"/>
                <a:cs typeface="Bookmania Bold"/>
                <a:sym typeface="Bookmania Bold"/>
              </a:rPr>
              <a:t>Winning the Journey</a:t>
            </a:r>
          </a:p>
          <a:p>
            <a:pPr marL="820391" lvl="1" indent="-410196" algn="just">
              <a:lnSpc>
                <a:spcPts val="5319"/>
              </a:lnSpc>
              <a:buFont typeface="Arial"/>
              <a:buChar char="•"/>
            </a:pPr>
            <a:r>
              <a:rPr lang="en-US" sz="3799" spc="3" dirty="0">
                <a:solidFill>
                  <a:srgbClr val="000000"/>
                </a:solidFill>
                <a:latin typeface="Bookmania"/>
                <a:ea typeface="Bookmania"/>
                <a:cs typeface="Bookmania"/>
                <a:sym typeface="Bookmania"/>
              </a:rPr>
              <a:t>The group with the highest total flower points will be recognized as the </a:t>
            </a:r>
            <a:r>
              <a:rPr lang="en-US" sz="3799" b="1" spc="3" dirty="0">
                <a:solidFill>
                  <a:srgbClr val="000000"/>
                </a:solidFill>
                <a:latin typeface="Bookmania"/>
                <a:ea typeface="Bookmania"/>
                <a:cs typeface="Bookmania"/>
                <a:sym typeface="Bookmania"/>
              </a:rPr>
              <a:t>Hermana Mayor 2026</a:t>
            </a:r>
            <a:endParaRPr lang="en-US" sz="3799" spc="3" dirty="0">
              <a:solidFill>
                <a:srgbClr val="000000"/>
              </a:solidFill>
              <a:latin typeface="Bookmania"/>
              <a:ea typeface="Bookmania"/>
              <a:cs typeface="Bookmania"/>
              <a:sym typeface="Bookmania"/>
            </a:endParaRPr>
          </a:p>
        </p:txBody>
      </p:sp>
      <p:sp>
        <p:nvSpPr>
          <p:cNvPr id="4" name="TextBox 4"/>
          <p:cNvSpPr txBox="1"/>
          <p:nvPr/>
        </p:nvSpPr>
        <p:spPr>
          <a:xfrm>
            <a:off x="1236549" y="1454277"/>
            <a:ext cx="4506796" cy="1230352"/>
          </a:xfrm>
          <a:prstGeom prst="rect">
            <a:avLst/>
          </a:prstGeom>
        </p:spPr>
        <p:txBody>
          <a:bodyPr lIns="0" tIns="0" rIns="0" bIns="0" rtlCol="0" anchor="t">
            <a:spAutoFit/>
          </a:bodyPr>
          <a:lstStyle/>
          <a:p>
            <a:pPr algn="ctr">
              <a:lnSpc>
                <a:spcPts val="10180"/>
              </a:lnSpc>
            </a:pPr>
            <a:r>
              <a:rPr lang="en-US" sz="7272">
                <a:solidFill>
                  <a:srgbClr val="000000"/>
                </a:solidFill>
                <a:latin typeface="EFCO Brookshire"/>
                <a:ea typeface="EFCO Brookshire"/>
                <a:cs typeface="EFCO Brookshire"/>
                <a:sym typeface="EFCO Brookshire"/>
              </a:rPr>
              <a:t>Mechanics:</a:t>
            </a:r>
          </a:p>
        </p:txBody>
      </p:sp>
      <p:sp>
        <p:nvSpPr>
          <p:cNvPr id="5" name="Freeform 5"/>
          <p:cNvSpPr/>
          <p:nvPr/>
        </p:nvSpPr>
        <p:spPr>
          <a:xfrm rot="5400000">
            <a:off x="8810844" y="112218"/>
            <a:ext cx="666311" cy="2931769"/>
          </a:xfrm>
          <a:custGeom>
            <a:avLst/>
            <a:gdLst/>
            <a:ahLst/>
            <a:cxnLst/>
            <a:rect l="l" t="t" r="r" b="b"/>
            <a:pathLst>
              <a:path w="666311" h="2931769">
                <a:moveTo>
                  <a:pt x="0" y="0"/>
                </a:moveTo>
                <a:lnTo>
                  <a:pt x="666312" y="0"/>
                </a:lnTo>
                <a:lnTo>
                  <a:pt x="666312" y="2931769"/>
                </a:lnTo>
                <a:lnTo>
                  <a:pt x="0" y="2931769"/>
                </a:lnTo>
                <a:lnTo>
                  <a:pt x="0" y="0"/>
                </a:lnTo>
                <a:close/>
              </a:path>
            </a:pathLst>
          </a:custGeom>
          <a:blipFill>
            <a:blip r:embed="rId3"/>
            <a:stretch>
              <a:fillRect/>
            </a:stretch>
          </a:blipFill>
        </p:spPr>
      </p:sp>
      <p:sp>
        <p:nvSpPr>
          <p:cNvPr id="7" name="TextBox 7"/>
          <p:cNvSpPr txBox="1"/>
          <p:nvPr/>
        </p:nvSpPr>
        <p:spPr>
          <a:xfrm>
            <a:off x="7486788" y="883370"/>
            <a:ext cx="3314425" cy="315777"/>
          </a:xfrm>
          <a:prstGeom prst="rect">
            <a:avLst/>
          </a:prstGeom>
        </p:spPr>
        <p:txBody>
          <a:bodyPr lIns="0" tIns="0" rIns="0" bIns="0" rtlCol="0" anchor="t">
            <a:spAutoFit/>
          </a:bodyPr>
          <a:lstStyle/>
          <a:p>
            <a:pPr algn="ctr">
              <a:lnSpc>
                <a:spcPts val="2638"/>
              </a:lnSpc>
            </a:pPr>
            <a:r>
              <a:rPr lang="en-US" sz="1884">
                <a:solidFill>
                  <a:srgbClr val="000000"/>
                </a:solidFill>
                <a:latin typeface="Garet"/>
                <a:ea typeface="Garet"/>
                <a:cs typeface="Garet"/>
                <a:sym typeface="Garet"/>
              </a:rPr>
              <a:t>Francisco Arcellana</a:t>
            </a:r>
          </a:p>
        </p:txBody>
      </p:sp>
      <p:sp>
        <p:nvSpPr>
          <p:cNvPr id="8" name="TextBox 7">
            <a:extLst>
              <a:ext uri="{FF2B5EF4-FFF2-40B4-BE49-F238E27FC236}">
                <a16:creationId xmlns:a16="http://schemas.microsoft.com/office/drawing/2014/main" id="{A1B4219C-8375-804F-C9AC-B0975B0623BC}"/>
              </a:ext>
            </a:extLst>
          </p:cNvPr>
          <p:cNvSpPr txBox="1"/>
          <p:nvPr/>
        </p:nvSpPr>
        <p:spPr>
          <a:xfrm>
            <a:off x="6411650" y="357151"/>
            <a:ext cx="5780349" cy="656013"/>
          </a:xfrm>
          <a:prstGeom prst="rect">
            <a:avLst/>
          </a:prstGeom>
        </p:spPr>
        <p:txBody>
          <a:bodyPr wrap="square" lIns="0" tIns="0" rIns="0" bIns="0" rtlCol="0" anchor="t">
            <a:spAutoFit/>
          </a:bodyPr>
          <a:lstStyle/>
          <a:p>
            <a:pPr algn="ctr">
              <a:lnSpc>
                <a:spcPts val="5322"/>
              </a:lnSpc>
            </a:pPr>
            <a:r>
              <a:rPr lang="en-US" sz="3801" b="1" dirty="0">
                <a:solidFill>
                  <a:srgbClr val="4B0A00"/>
                </a:solidFill>
                <a:latin typeface="Garet Bold"/>
                <a:ea typeface="Garet Bold"/>
                <a:cs typeface="Garet Bold"/>
                <a:sym typeface="Garet Bold"/>
              </a:rPr>
              <a:t>THE FLOWERS OF MAY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sp>
        <p:nvSpPr>
          <p:cNvPr id="16" name="TextBox 16"/>
          <p:cNvSpPr txBox="1"/>
          <p:nvPr/>
        </p:nvSpPr>
        <p:spPr>
          <a:xfrm>
            <a:off x="1632543" y="2100836"/>
            <a:ext cx="13221060" cy="6899955"/>
          </a:xfrm>
          <a:prstGeom prst="rect">
            <a:avLst/>
          </a:prstGeom>
          <a:solidFill>
            <a:schemeClr val="accent2">
              <a:lumMod val="75000"/>
            </a:schemeClr>
          </a:solidFill>
        </p:spPr>
        <p:txBody>
          <a:bodyPr lIns="0" tIns="0" rIns="0" bIns="0" rtlCol="0" anchor="t">
            <a:spAutoFit/>
          </a:bodyPr>
          <a:lstStyle/>
          <a:p>
            <a:pPr algn="just">
              <a:lnSpc>
                <a:spcPts val="7817"/>
              </a:lnSpc>
            </a:pPr>
            <a:r>
              <a:rPr lang="en-US" sz="5664" spc="5" dirty="0">
                <a:solidFill>
                  <a:srgbClr val="FFFFFF"/>
                </a:solidFill>
                <a:latin typeface="Bookmania"/>
                <a:ea typeface="Bookmania"/>
                <a:cs typeface="Bookmania"/>
                <a:sym typeface="Bookmania"/>
              </a:rPr>
              <a:t>Which line do you think carries the most emotional weight?</a:t>
            </a:r>
          </a:p>
          <a:p>
            <a:pPr algn="just">
              <a:lnSpc>
                <a:spcPts val="7817"/>
              </a:lnSpc>
            </a:pPr>
            <a:r>
              <a:rPr lang="en-US" sz="5664" spc="5" dirty="0">
                <a:solidFill>
                  <a:srgbClr val="FFFFFF"/>
                </a:solidFill>
                <a:latin typeface="Bookmania"/>
                <a:ea typeface="Bookmania"/>
                <a:cs typeface="Bookmania"/>
                <a:sym typeface="Bookmania"/>
              </a:rPr>
              <a:t>Choose one and explain why:</a:t>
            </a:r>
          </a:p>
          <a:p>
            <a:pPr marL="1223008" lvl="1" indent="-611504" algn="just">
              <a:lnSpc>
                <a:spcPts val="7817"/>
              </a:lnSpc>
              <a:buFont typeface="Arial"/>
              <a:buChar char="•"/>
            </a:pPr>
            <a:r>
              <a:rPr lang="en-US" sz="5664" spc="5" dirty="0">
                <a:solidFill>
                  <a:srgbClr val="FFFFFF"/>
                </a:solidFill>
                <a:latin typeface="Bookmania"/>
                <a:ea typeface="Bookmania"/>
                <a:cs typeface="Bookmania"/>
                <a:sym typeface="Bookmania"/>
              </a:rPr>
              <a:t>"Victoria did not want to die."</a:t>
            </a:r>
          </a:p>
          <a:p>
            <a:pPr marL="1223008" lvl="1" indent="-611504" algn="just">
              <a:lnSpc>
                <a:spcPts val="7817"/>
              </a:lnSpc>
              <a:buFont typeface="Arial"/>
              <a:buChar char="•"/>
            </a:pPr>
            <a:r>
              <a:rPr lang="en-US" sz="5664" spc="5" dirty="0">
                <a:solidFill>
                  <a:srgbClr val="FFFFFF"/>
                </a:solidFill>
                <a:latin typeface="Bookmania"/>
                <a:ea typeface="Bookmania"/>
                <a:cs typeface="Bookmania"/>
                <a:sym typeface="Bookmania"/>
              </a:rPr>
              <a:t>"There was nothing I could do."</a:t>
            </a:r>
          </a:p>
          <a:p>
            <a:pPr marL="1223008" lvl="1" indent="-611504" algn="just">
              <a:lnSpc>
                <a:spcPts val="7817"/>
              </a:lnSpc>
              <a:buFont typeface="Arial"/>
              <a:buChar char="•"/>
            </a:pPr>
            <a:r>
              <a:rPr lang="en-US" sz="5664" spc="5" dirty="0">
                <a:solidFill>
                  <a:srgbClr val="FFFFFF"/>
                </a:solidFill>
                <a:latin typeface="Bookmania"/>
                <a:ea typeface="Bookmania"/>
                <a:cs typeface="Bookmania"/>
                <a:sym typeface="Bookmania"/>
              </a:rPr>
              <a:t>"The flowers of May are gone."</a:t>
            </a:r>
          </a:p>
          <a:p>
            <a:pPr marL="1223008" lvl="1" indent="-611504" algn="just">
              <a:lnSpc>
                <a:spcPts val="7817"/>
              </a:lnSpc>
              <a:buFont typeface="Arial"/>
              <a:buChar char="•"/>
            </a:pPr>
            <a:r>
              <a:rPr lang="en-US" sz="5664" spc="5" dirty="0">
                <a:solidFill>
                  <a:srgbClr val="FFFFFF"/>
                </a:solidFill>
                <a:latin typeface="Bookmania"/>
                <a:ea typeface="Bookmania"/>
                <a:cs typeface="Bookmania"/>
                <a:sym typeface="Bookmania"/>
              </a:rPr>
              <a:t>"I have had enough."</a:t>
            </a:r>
          </a:p>
        </p:txBody>
      </p:sp>
      <p:sp>
        <p:nvSpPr>
          <p:cNvPr id="17" name="Freeform 17"/>
          <p:cNvSpPr/>
          <p:nvPr/>
        </p:nvSpPr>
        <p:spPr>
          <a:xfrm>
            <a:off x="13067082" y="3189231"/>
            <a:ext cx="4608074" cy="6501691"/>
          </a:xfrm>
          <a:custGeom>
            <a:avLst/>
            <a:gdLst/>
            <a:ahLst/>
            <a:cxnLst/>
            <a:rect l="l" t="t" r="r" b="b"/>
            <a:pathLst>
              <a:path w="4608074" h="6501691">
                <a:moveTo>
                  <a:pt x="0" y="0"/>
                </a:moveTo>
                <a:lnTo>
                  <a:pt x="4608074" y="0"/>
                </a:lnTo>
                <a:lnTo>
                  <a:pt x="4608074" y="6501691"/>
                </a:lnTo>
                <a:lnTo>
                  <a:pt x="0" y="6501691"/>
                </a:lnTo>
                <a:lnTo>
                  <a:pt x="0" y="0"/>
                </a:lnTo>
                <a:close/>
              </a:path>
            </a:pathLst>
          </a:custGeom>
          <a:blipFill>
            <a:blip r:embed="rId9"/>
            <a:stretch>
              <a:fillRect/>
            </a:stretch>
          </a:blipFill>
          <a:ln cap="sq">
            <a:noFill/>
            <a:prstDash val="solid"/>
            <a:miter/>
          </a:ln>
        </p:spPr>
      </p:sp>
      <p:sp>
        <p:nvSpPr>
          <p:cNvPr id="18" name="TextBox 18"/>
          <p:cNvSpPr txBox="1"/>
          <p:nvPr/>
        </p:nvSpPr>
        <p:spPr>
          <a:xfrm>
            <a:off x="4957786" y="750634"/>
            <a:ext cx="6580116" cy="1080424"/>
          </a:xfrm>
          <a:prstGeom prst="rect">
            <a:avLst/>
          </a:prstGeom>
        </p:spPr>
        <p:txBody>
          <a:bodyPr wrap="square" lIns="0" tIns="0" rIns="0" bIns="0" rtlCol="0" anchor="t">
            <a:spAutoFit/>
          </a:bodyPr>
          <a:lstStyle/>
          <a:p>
            <a:pPr algn="ctr">
              <a:lnSpc>
                <a:spcPts val="8738"/>
              </a:lnSpc>
              <a:spcBef>
                <a:spcPct val="0"/>
              </a:spcBef>
            </a:pPr>
            <a:r>
              <a:rPr lang="en-US" sz="6332" i="1" spc="6" dirty="0">
                <a:solidFill>
                  <a:srgbClr val="000000"/>
                </a:solidFill>
                <a:latin typeface="Bookmania Italics"/>
                <a:ea typeface="Bookmania Italics"/>
                <a:cs typeface="Bookmania Italics"/>
                <a:sym typeface="Bookmania Italics"/>
              </a:rPr>
              <a:t>The Loudest Line</a:t>
            </a:r>
          </a:p>
        </p:txBody>
      </p:sp>
      <p:sp>
        <p:nvSpPr>
          <p:cNvPr id="15" name="TextBox 15"/>
          <p:cNvSpPr txBox="1"/>
          <p:nvPr/>
        </p:nvSpPr>
        <p:spPr>
          <a:xfrm>
            <a:off x="11246301" y="7815032"/>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5 points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500"/>
                                        <p:tgtEl>
                                          <p:spTgt spid="16">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3" end="3"/>
                                            </p:txEl>
                                          </p:spTgt>
                                        </p:tgtEl>
                                        <p:attrNameLst>
                                          <p:attrName>style.visibility</p:attrName>
                                        </p:attrNameLst>
                                      </p:cBhvr>
                                      <p:to>
                                        <p:strVal val="visible"/>
                                      </p:to>
                                    </p:set>
                                    <p:animEffect transition="in" filter="fade">
                                      <p:cBhvr>
                                        <p:cTn id="18" dur="500"/>
                                        <p:tgtEl>
                                          <p:spTgt spid="16">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xEl>
                                              <p:pRg st="4" end="4"/>
                                            </p:txEl>
                                          </p:spTgt>
                                        </p:tgtEl>
                                        <p:attrNameLst>
                                          <p:attrName>style.visibility</p:attrName>
                                        </p:attrNameLst>
                                      </p:cBhvr>
                                      <p:to>
                                        <p:strVal val="visible"/>
                                      </p:to>
                                    </p:set>
                                    <p:animEffect transition="in" filter="fade">
                                      <p:cBhvr>
                                        <p:cTn id="21" dur="500"/>
                                        <p:tgtEl>
                                          <p:spTgt spid="16">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500"/>
                                        <p:tgtEl>
                                          <p:spTgt spid="1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6332952" y="-834024"/>
            <a:ext cx="11955048" cy="11955048"/>
          </a:xfrm>
          <a:custGeom>
            <a:avLst/>
            <a:gdLst/>
            <a:ahLst/>
            <a:cxnLst/>
            <a:rect l="l" t="t" r="r" b="b"/>
            <a:pathLst>
              <a:path w="11955048" h="11955048">
                <a:moveTo>
                  <a:pt x="0" y="0"/>
                </a:moveTo>
                <a:lnTo>
                  <a:pt x="11955048" y="0"/>
                </a:lnTo>
                <a:lnTo>
                  <a:pt x="11955048" y="11955048"/>
                </a:lnTo>
                <a:lnTo>
                  <a:pt x="0" y="11955048"/>
                </a:lnTo>
                <a:lnTo>
                  <a:pt x="0" y="0"/>
                </a:lnTo>
                <a:close/>
              </a:path>
            </a:pathLst>
          </a:custGeom>
          <a:blipFill>
            <a:blip r:embed="rId2">
              <a:alphaModFix amt="57000"/>
            </a:blip>
            <a:stretch>
              <a:fillRect/>
            </a:stretch>
          </a:blipFill>
        </p:spPr>
      </p:sp>
      <p:sp>
        <p:nvSpPr>
          <p:cNvPr id="3" name="Freeform 3"/>
          <p:cNvSpPr/>
          <p:nvPr/>
        </p:nvSpPr>
        <p:spPr>
          <a:xfrm>
            <a:off x="-608981" y="-1613467"/>
            <a:ext cx="8548027" cy="12734491"/>
          </a:xfrm>
          <a:custGeom>
            <a:avLst/>
            <a:gdLst/>
            <a:ahLst/>
            <a:cxnLst/>
            <a:rect l="l" t="t" r="r" b="b"/>
            <a:pathLst>
              <a:path w="8548027" h="12734491">
                <a:moveTo>
                  <a:pt x="0" y="0"/>
                </a:moveTo>
                <a:lnTo>
                  <a:pt x="8548027" y="0"/>
                </a:lnTo>
                <a:lnTo>
                  <a:pt x="8548027" y="12734491"/>
                </a:lnTo>
                <a:lnTo>
                  <a:pt x="0" y="12734491"/>
                </a:lnTo>
                <a:lnTo>
                  <a:pt x="0" y="0"/>
                </a:lnTo>
                <a:close/>
              </a:path>
            </a:pathLst>
          </a:custGeom>
          <a:blipFill>
            <a:blip r:embed="rId3"/>
            <a:stretch>
              <a:fillRect/>
            </a:stretch>
          </a:blipFill>
        </p:spPr>
      </p:sp>
      <p:sp>
        <p:nvSpPr>
          <p:cNvPr id="4" name="TextBox 4"/>
          <p:cNvSpPr txBox="1"/>
          <p:nvPr/>
        </p:nvSpPr>
        <p:spPr>
          <a:xfrm>
            <a:off x="8428421" y="679374"/>
            <a:ext cx="9305102" cy="8918728"/>
          </a:xfrm>
          <a:prstGeom prst="rect">
            <a:avLst/>
          </a:prstGeom>
        </p:spPr>
        <p:txBody>
          <a:bodyPr lIns="0" tIns="0" rIns="0" bIns="0" rtlCol="0" anchor="t">
            <a:spAutoFit/>
          </a:bodyPr>
          <a:lstStyle/>
          <a:p>
            <a:pPr marL="0" lvl="0" indent="0" algn="just">
              <a:lnSpc>
                <a:spcPts val="5904"/>
              </a:lnSpc>
            </a:pPr>
            <a:r>
              <a:rPr lang="en-US" sz="4879" spc="4" dirty="0">
                <a:solidFill>
                  <a:srgbClr val="000000"/>
                </a:solidFill>
                <a:latin typeface="Bookmania"/>
                <a:ea typeface="Bookmania"/>
                <a:cs typeface="Bookmania"/>
                <a:sym typeface="Bookmania"/>
              </a:rPr>
              <a:t>   It</a:t>
            </a:r>
            <a:r>
              <a:rPr lang="en-US" sz="4879" u="none" strike="noStrike" spc="4" dirty="0">
                <a:solidFill>
                  <a:srgbClr val="000000"/>
                </a:solidFill>
                <a:latin typeface="Bookmania"/>
                <a:ea typeface="Bookmania"/>
                <a:cs typeface="Bookmania"/>
                <a:sym typeface="Bookmania"/>
              </a:rPr>
              <a:t> is as terrible as the naked terror stark in Mother's eyes and deep as the new knowledge and first and final and only wisdom that we have just now begun to share. So this is death. So this is what it means to die. And for the first time since she died and we buried her, we learn to accept the fact of Victoria's death finally, we know at least that Victoria is dead really and truly dead.</a:t>
            </a:r>
          </a:p>
        </p:txBody>
      </p:sp>
      <p:grpSp>
        <p:nvGrpSpPr>
          <p:cNvPr id="5" name="Group 5"/>
          <p:cNvGrpSpPr/>
          <p:nvPr/>
        </p:nvGrpSpPr>
        <p:grpSpPr>
          <a:xfrm>
            <a:off x="-608981" y="7863053"/>
            <a:ext cx="9037402" cy="3470097"/>
            <a:chOff x="0" y="0"/>
            <a:chExt cx="12049869" cy="4626795"/>
          </a:xfrm>
        </p:grpSpPr>
        <p:sp>
          <p:nvSpPr>
            <p:cNvPr id="6" name="Freeform 6"/>
            <p:cNvSpPr/>
            <p:nvPr/>
          </p:nvSpPr>
          <p:spPr>
            <a:xfrm flipH="1">
              <a:off x="763798" y="0"/>
              <a:ext cx="2148696" cy="3338370"/>
            </a:xfrm>
            <a:custGeom>
              <a:avLst/>
              <a:gdLst/>
              <a:ahLst/>
              <a:cxnLst/>
              <a:rect l="l" t="t" r="r" b="b"/>
              <a:pathLst>
                <a:path w="2148696" h="3338370">
                  <a:moveTo>
                    <a:pt x="2148696" y="0"/>
                  </a:moveTo>
                  <a:lnTo>
                    <a:pt x="0" y="0"/>
                  </a:lnTo>
                  <a:lnTo>
                    <a:pt x="0" y="3338370"/>
                  </a:lnTo>
                  <a:lnTo>
                    <a:pt x="2148696" y="3338370"/>
                  </a:lnTo>
                  <a:lnTo>
                    <a:pt x="2148696" y="0"/>
                  </a:lnTo>
                  <a:close/>
                </a:path>
              </a:pathLst>
            </a:custGeom>
            <a:blipFill>
              <a:blip r:embed="rId4">
                <a:alphaModFix amt="93000"/>
              </a:blip>
              <a:stretch>
                <a:fillRect/>
              </a:stretch>
            </a:blipFill>
          </p:spPr>
        </p:sp>
        <p:sp>
          <p:nvSpPr>
            <p:cNvPr id="7" name="Freeform 7"/>
            <p:cNvSpPr/>
            <p:nvPr/>
          </p:nvSpPr>
          <p:spPr>
            <a:xfrm>
              <a:off x="9223538" y="2326830"/>
              <a:ext cx="2826331" cy="1596877"/>
            </a:xfrm>
            <a:custGeom>
              <a:avLst/>
              <a:gdLst/>
              <a:ahLst/>
              <a:cxnLst/>
              <a:rect l="l" t="t" r="r" b="b"/>
              <a:pathLst>
                <a:path w="2826331" h="1596877">
                  <a:moveTo>
                    <a:pt x="0" y="0"/>
                  </a:moveTo>
                  <a:lnTo>
                    <a:pt x="2826331" y="0"/>
                  </a:lnTo>
                  <a:lnTo>
                    <a:pt x="2826331" y="1596877"/>
                  </a:lnTo>
                  <a:lnTo>
                    <a:pt x="0" y="1596877"/>
                  </a:lnTo>
                  <a:lnTo>
                    <a:pt x="0" y="0"/>
                  </a:lnTo>
                  <a:close/>
                </a:path>
              </a:pathLst>
            </a:custGeom>
            <a:blipFill>
              <a:blip r:embed="rId5"/>
              <a:stretch>
                <a:fillRect/>
              </a:stretch>
            </a:blipFill>
          </p:spPr>
        </p:sp>
        <p:sp>
          <p:nvSpPr>
            <p:cNvPr id="8" name="Freeform 8"/>
            <p:cNvSpPr/>
            <p:nvPr/>
          </p:nvSpPr>
          <p:spPr>
            <a:xfrm>
              <a:off x="6801247" y="2539931"/>
              <a:ext cx="2826331" cy="1596877"/>
            </a:xfrm>
            <a:custGeom>
              <a:avLst/>
              <a:gdLst/>
              <a:ahLst/>
              <a:cxnLst/>
              <a:rect l="l" t="t" r="r" b="b"/>
              <a:pathLst>
                <a:path w="2826331" h="1596877">
                  <a:moveTo>
                    <a:pt x="0" y="0"/>
                  </a:moveTo>
                  <a:lnTo>
                    <a:pt x="2826331" y="0"/>
                  </a:lnTo>
                  <a:lnTo>
                    <a:pt x="2826331" y="1596877"/>
                  </a:lnTo>
                  <a:lnTo>
                    <a:pt x="0" y="1596877"/>
                  </a:lnTo>
                  <a:lnTo>
                    <a:pt x="0" y="0"/>
                  </a:lnTo>
                  <a:close/>
                </a:path>
              </a:pathLst>
            </a:custGeom>
            <a:blipFill>
              <a:blip r:embed="rId5"/>
              <a:stretch>
                <a:fillRect/>
              </a:stretch>
            </a:blipFill>
          </p:spPr>
        </p:sp>
        <p:sp>
          <p:nvSpPr>
            <p:cNvPr id="9" name="Freeform 9"/>
            <p:cNvSpPr/>
            <p:nvPr/>
          </p:nvSpPr>
          <p:spPr>
            <a:xfrm>
              <a:off x="4378955" y="2753033"/>
              <a:ext cx="2826331" cy="1596877"/>
            </a:xfrm>
            <a:custGeom>
              <a:avLst/>
              <a:gdLst/>
              <a:ahLst/>
              <a:cxnLst/>
              <a:rect l="l" t="t" r="r" b="b"/>
              <a:pathLst>
                <a:path w="2826331" h="1596877">
                  <a:moveTo>
                    <a:pt x="0" y="0"/>
                  </a:moveTo>
                  <a:lnTo>
                    <a:pt x="2826331" y="0"/>
                  </a:lnTo>
                  <a:lnTo>
                    <a:pt x="2826331" y="1596877"/>
                  </a:lnTo>
                  <a:lnTo>
                    <a:pt x="0" y="1596877"/>
                  </a:lnTo>
                  <a:lnTo>
                    <a:pt x="0" y="0"/>
                  </a:lnTo>
                  <a:close/>
                </a:path>
              </a:pathLst>
            </a:custGeom>
            <a:blipFill>
              <a:blip r:embed="rId5"/>
              <a:stretch>
                <a:fillRect/>
              </a:stretch>
            </a:blipFill>
          </p:spPr>
        </p:sp>
        <p:sp>
          <p:nvSpPr>
            <p:cNvPr id="10" name="Freeform 10"/>
            <p:cNvSpPr/>
            <p:nvPr/>
          </p:nvSpPr>
          <p:spPr>
            <a:xfrm>
              <a:off x="2097387" y="2539931"/>
              <a:ext cx="2826331" cy="1596877"/>
            </a:xfrm>
            <a:custGeom>
              <a:avLst/>
              <a:gdLst/>
              <a:ahLst/>
              <a:cxnLst/>
              <a:rect l="l" t="t" r="r" b="b"/>
              <a:pathLst>
                <a:path w="2826331" h="1596877">
                  <a:moveTo>
                    <a:pt x="0" y="0"/>
                  </a:moveTo>
                  <a:lnTo>
                    <a:pt x="2826331" y="0"/>
                  </a:lnTo>
                  <a:lnTo>
                    <a:pt x="2826331" y="1596877"/>
                  </a:lnTo>
                  <a:lnTo>
                    <a:pt x="0" y="1596877"/>
                  </a:lnTo>
                  <a:lnTo>
                    <a:pt x="0" y="0"/>
                  </a:lnTo>
                  <a:close/>
                </a:path>
              </a:pathLst>
            </a:custGeom>
            <a:blipFill>
              <a:blip r:embed="rId5"/>
              <a:stretch>
                <a:fillRect/>
              </a:stretch>
            </a:blipFill>
          </p:spPr>
        </p:sp>
        <p:sp>
          <p:nvSpPr>
            <p:cNvPr id="11" name="Freeform 11"/>
            <p:cNvSpPr/>
            <p:nvPr/>
          </p:nvSpPr>
          <p:spPr>
            <a:xfrm rot="2292867">
              <a:off x="191079" y="2326830"/>
              <a:ext cx="2826331" cy="1596877"/>
            </a:xfrm>
            <a:custGeom>
              <a:avLst/>
              <a:gdLst/>
              <a:ahLst/>
              <a:cxnLst/>
              <a:rect l="l" t="t" r="r" b="b"/>
              <a:pathLst>
                <a:path w="2826331" h="1596877">
                  <a:moveTo>
                    <a:pt x="0" y="0"/>
                  </a:moveTo>
                  <a:lnTo>
                    <a:pt x="2826331" y="0"/>
                  </a:lnTo>
                  <a:lnTo>
                    <a:pt x="2826331" y="1596877"/>
                  </a:lnTo>
                  <a:lnTo>
                    <a:pt x="0" y="1596877"/>
                  </a:lnTo>
                  <a:lnTo>
                    <a:pt x="0" y="0"/>
                  </a:lnTo>
                  <a:close/>
                </a:path>
              </a:pathLst>
            </a:custGeom>
            <a:blipFill>
              <a:blip r:embed="rId5"/>
              <a:stretch>
                <a:fillRect/>
              </a:stretch>
            </a:blipFill>
          </p:spPr>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a:off x="-2095541" y="-6096041"/>
            <a:ext cx="22479082" cy="22479082"/>
          </a:xfrm>
          <a:custGeom>
            <a:avLst/>
            <a:gdLst/>
            <a:ahLst/>
            <a:cxnLst/>
            <a:rect l="l" t="t" r="r" b="b"/>
            <a:pathLst>
              <a:path w="22479082" h="22479082">
                <a:moveTo>
                  <a:pt x="0" y="0"/>
                </a:moveTo>
                <a:lnTo>
                  <a:pt x="22479082" y="0"/>
                </a:lnTo>
                <a:lnTo>
                  <a:pt x="22479082" y="22479082"/>
                </a:lnTo>
                <a:lnTo>
                  <a:pt x="0" y="22479082"/>
                </a:lnTo>
                <a:lnTo>
                  <a:pt x="0" y="0"/>
                </a:lnTo>
                <a:close/>
              </a:path>
            </a:pathLst>
          </a:custGeom>
          <a:blipFill>
            <a:blip r:embed="rId2">
              <a:alphaModFix amt="81000"/>
            </a:blip>
            <a:stretch>
              <a:fillRect/>
            </a:stretch>
          </a:blipFill>
        </p:spPr>
      </p:sp>
      <p:sp>
        <p:nvSpPr>
          <p:cNvPr id="3" name="Freeform 3"/>
          <p:cNvSpPr/>
          <p:nvPr/>
        </p:nvSpPr>
        <p:spPr>
          <a:xfrm>
            <a:off x="12049103" y="-451169"/>
            <a:ext cx="7510843" cy="11189338"/>
          </a:xfrm>
          <a:custGeom>
            <a:avLst/>
            <a:gdLst/>
            <a:ahLst/>
            <a:cxnLst/>
            <a:rect l="l" t="t" r="r" b="b"/>
            <a:pathLst>
              <a:path w="7510843" h="11189338">
                <a:moveTo>
                  <a:pt x="0" y="0"/>
                </a:moveTo>
                <a:lnTo>
                  <a:pt x="7510844" y="0"/>
                </a:lnTo>
                <a:lnTo>
                  <a:pt x="7510844" y="11189338"/>
                </a:lnTo>
                <a:lnTo>
                  <a:pt x="0" y="11189338"/>
                </a:lnTo>
                <a:lnTo>
                  <a:pt x="0" y="0"/>
                </a:lnTo>
                <a:close/>
              </a:path>
            </a:pathLst>
          </a:custGeom>
          <a:blipFill>
            <a:blip r:embed="rId3"/>
            <a:stretch>
              <a:fillRect/>
            </a:stretch>
          </a:blipFill>
        </p:spPr>
      </p:sp>
      <p:sp>
        <p:nvSpPr>
          <p:cNvPr id="4" name="TextBox 4"/>
          <p:cNvSpPr txBox="1"/>
          <p:nvPr/>
        </p:nvSpPr>
        <p:spPr>
          <a:xfrm>
            <a:off x="1199220" y="3390900"/>
            <a:ext cx="11917398" cy="4918755"/>
          </a:xfrm>
          <a:prstGeom prst="rect">
            <a:avLst/>
          </a:prstGeom>
          <a:solidFill>
            <a:schemeClr val="accent3">
              <a:lumMod val="75000"/>
            </a:schemeClr>
          </a:solidFill>
        </p:spPr>
        <p:txBody>
          <a:bodyPr lIns="0" tIns="0" rIns="0" bIns="0" rtlCol="0" anchor="t">
            <a:spAutoFit/>
          </a:bodyPr>
          <a:lstStyle/>
          <a:p>
            <a:pPr marL="1223008" lvl="1" indent="-611504" algn="just">
              <a:lnSpc>
                <a:spcPts val="7817"/>
              </a:lnSpc>
              <a:buFont typeface="Arial"/>
              <a:buChar char="•"/>
            </a:pPr>
            <a:r>
              <a:rPr lang="en-US" sz="5664" spc="5" dirty="0">
                <a:solidFill>
                  <a:srgbClr val="FFFFFF"/>
                </a:solidFill>
                <a:latin typeface="Bookmania"/>
                <a:ea typeface="Bookmania"/>
                <a:cs typeface="Bookmania"/>
                <a:sym typeface="Bookmania"/>
              </a:rPr>
              <a:t>Each member of the group writes one lesson they learned from the story on a flower-shaped paper.</a:t>
            </a:r>
          </a:p>
          <a:p>
            <a:pPr marL="1223008" lvl="1" indent="-611504" algn="just">
              <a:lnSpc>
                <a:spcPts val="7817"/>
              </a:lnSpc>
              <a:buFont typeface="Arial"/>
              <a:buChar char="•"/>
            </a:pPr>
            <a:r>
              <a:rPr lang="en-US" sz="5664" spc="5" dirty="0">
                <a:solidFill>
                  <a:srgbClr val="FFFFFF"/>
                </a:solidFill>
                <a:latin typeface="Bookmania"/>
                <a:ea typeface="Bookmania"/>
                <a:cs typeface="Bookmania"/>
                <a:sym typeface="Bookmania"/>
              </a:rPr>
              <a:t>The flower is added to the group's bouquet.</a:t>
            </a:r>
          </a:p>
        </p:txBody>
      </p:sp>
      <p:sp>
        <p:nvSpPr>
          <p:cNvPr id="5" name="TextBox 5"/>
          <p:cNvSpPr txBox="1"/>
          <p:nvPr/>
        </p:nvSpPr>
        <p:spPr>
          <a:xfrm>
            <a:off x="2266735" y="750634"/>
            <a:ext cx="10849883" cy="2196114"/>
          </a:xfrm>
          <a:prstGeom prst="rect">
            <a:avLst/>
          </a:prstGeom>
        </p:spPr>
        <p:txBody>
          <a:bodyPr wrap="square" lIns="0" tIns="0" rIns="0" bIns="0" rtlCol="0" anchor="t">
            <a:spAutoFit/>
          </a:bodyPr>
          <a:lstStyle/>
          <a:p>
            <a:pPr algn="ctr">
              <a:lnSpc>
                <a:spcPts val="8738"/>
              </a:lnSpc>
              <a:spcBef>
                <a:spcPct val="0"/>
              </a:spcBef>
            </a:pPr>
            <a:r>
              <a:rPr lang="en-US" sz="6332" i="1" spc="6" dirty="0">
                <a:solidFill>
                  <a:srgbClr val="000000"/>
                </a:solidFill>
                <a:latin typeface="Bookmania Italics"/>
                <a:ea typeface="Bookmania Italics"/>
                <a:cs typeface="Bookmania Italics"/>
                <a:sym typeface="Bookmania Italics"/>
              </a:rPr>
              <a:t>"The Bouquet of Understanding"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500"/>
                                        <p:tgtEl>
                                          <p:spTgt spid="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6">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18" name="TextBox 18"/>
          <p:cNvSpPr txBox="1"/>
          <p:nvPr/>
        </p:nvSpPr>
        <p:spPr>
          <a:xfrm>
            <a:off x="3621128" y="205943"/>
            <a:ext cx="4052047" cy="6815338"/>
          </a:xfrm>
          <a:prstGeom prst="rect">
            <a:avLst/>
          </a:prstGeom>
        </p:spPr>
        <p:txBody>
          <a:bodyPr lIns="0" tIns="0" rIns="0" bIns="0" rtlCol="0" anchor="t">
            <a:spAutoFit/>
          </a:bodyPr>
          <a:lstStyle/>
          <a:p>
            <a:pPr marL="0" lvl="0" indent="0" algn="just">
              <a:lnSpc>
                <a:spcPts val="54392"/>
              </a:lnSpc>
              <a:spcBef>
                <a:spcPct val="0"/>
              </a:spcBef>
            </a:pPr>
            <a:r>
              <a:rPr lang="en-US" sz="43168" spc="43">
                <a:solidFill>
                  <a:srgbClr val="EB7C89"/>
                </a:solidFill>
                <a:latin typeface="EFCO Brookshire"/>
                <a:ea typeface="EFCO Brookshire"/>
                <a:cs typeface="EFCO Brookshire"/>
                <a:sym typeface="EFCO Brookshire"/>
              </a:rPr>
              <a:t>P</a:t>
            </a:r>
          </a:p>
        </p:txBody>
      </p:sp>
      <p:sp>
        <p:nvSpPr>
          <p:cNvPr id="19" name="TextBox 19"/>
          <p:cNvSpPr txBox="1"/>
          <p:nvPr/>
        </p:nvSpPr>
        <p:spPr>
          <a:xfrm>
            <a:off x="6380746" y="2799749"/>
            <a:ext cx="7361193" cy="4221532"/>
          </a:xfrm>
          <a:prstGeom prst="rect">
            <a:avLst/>
          </a:prstGeom>
        </p:spPr>
        <p:txBody>
          <a:bodyPr lIns="0" tIns="0" rIns="0" bIns="0" rtlCol="0" anchor="t">
            <a:spAutoFit/>
          </a:bodyPr>
          <a:lstStyle/>
          <a:p>
            <a:pPr marL="0" lvl="0" indent="0" algn="just">
              <a:lnSpc>
                <a:spcPts val="34063"/>
              </a:lnSpc>
              <a:spcBef>
                <a:spcPct val="0"/>
              </a:spcBef>
            </a:pPr>
            <a:r>
              <a:rPr lang="en-US" sz="27034" spc="27">
                <a:solidFill>
                  <a:srgbClr val="EB7C89"/>
                </a:solidFill>
                <a:latin typeface="Bookmania"/>
                <a:ea typeface="Bookmania"/>
                <a:cs typeface="Bookmania"/>
                <a:sym typeface="Bookmania"/>
              </a:rPr>
              <a:t>etals</a:t>
            </a:r>
          </a:p>
        </p:txBody>
      </p:sp>
      <p:sp>
        <p:nvSpPr>
          <p:cNvPr id="20" name="TextBox 20"/>
          <p:cNvSpPr txBox="1"/>
          <p:nvPr/>
        </p:nvSpPr>
        <p:spPr>
          <a:xfrm>
            <a:off x="1994110" y="5852105"/>
            <a:ext cx="14299779" cy="2262153"/>
          </a:xfrm>
          <a:prstGeom prst="rect">
            <a:avLst/>
          </a:prstGeom>
        </p:spPr>
        <p:txBody>
          <a:bodyPr lIns="0" tIns="0" rIns="0" bIns="0" rtlCol="0" anchor="t">
            <a:spAutoFit/>
          </a:bodyPr>
          <a:lstStyle/>
          <a:p>
            <a:pPr marL="0" lvl="0" indent="0" algn="just">
              <a:lnSpc>
                <a:spcPts val="18299"/>
              </a:lnSpc>
              <a:spcBef>
                <a:spcPct val="0"/>
              </a:spcBef>
            </a:pPr>
            <a:r>
              <a:rPr lang="en-US" sz="14523" spc="14">
                <a:solidFill>
                  <a:srgbClr val="000000"/>
                </a:solidFill>
                <a:latin typeface="Bookmania"/>
                <a:ea typeface="Bookmania"/>
                <a:cs typeface="Bookmania"/>
                <a:sym typeface="Bookmania"/>
              </a:rPr>
              <a:t>of Remembrance</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6">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grpSp>
        <p:nvGrpSpPr>
          <p:cNvPr id="18" name="Group 18"/>
          <p:cNvGrpSpPr/>
          <p:nvPr/>
        </p:nvGrpSpPr>
        <p:grpSpPr>
          <a:xfrm>
            <a:off x="1138075" y="471062"/>
            <a:ext cx="6080729" cy="3261613"/>
            <a:chOff x="0" y="0"/>
            <a:chExt cx="8107638" cy="4348817"/>
          </a:xfrm>
        </p:grpSpPr>
        <p:sp>
          <p:nvSpPr>
            <p:cNvPr id="19" name="TextBox 19"/>
            <p:cNvSpPr txBox="1"/>
            <p:nvPr/>
          </p:nvSpPr>
          <p:spPr>
            <a:xfrm>
              <a:off x="922481" y="-104775"/>
              <a:ext cx="2297415" cy="3833900"/>
            </a:xfrm>
            <a:prstGeom prst="rect">
              <a:avLst/>
            </a:prstGeom>
          </p:spPr>
          <p:txBody>
            <a:bodyPr lIns="0" tIns="0" rIns="0" bIns="0" rtlCol="0" anchor="t">
              <a:spAutoFit/>
            </a:bodyPr>
            <a:lstStyle/>
            <a:p>
              <a:pPr marL="0" lvl="0" indent="0" algn="just">
                <a:lnSpc>
                  <a:spcPts val="23129"/>
                </a:lnSpc>
                <a:spcBef>
                  <a:spcPct val="0"/>
                </a:spcBef>
              </a:pPr>
              <a:r>
                <a:rPr lang="en-US" sz="18356" spc="18">
                  <a:solidFill>
                    <a:srgbClr val="EB7C89"/>
                  </a:solidFill>
                  <a:latin typeface="EFCO Brookshire"/>
                  <a:ea typeface="EFCO Brookshire"/>
                  <a:cs typeface="EFCO Brookshire"/>
                  <a:sym typeface="EFCO Brookshire"/>
                </a:rPr>
                <a:t>P</a:t>
              </a:r>
            </a:p>
          </p:txBody>
        </p:sp>
        <p:sp>
          <p:nvSpPr>
            <p:cNvPr id="20" name="TextBox 20"/>
            <p:cNvSpPr txBox="1"/>
            <p:nvPr/>
          </p:nvSpPr>
          <p:spPr>
            <a:xfrm>
              <a:off x="2487119" y="1364873"/>
              <a:ext cx="4173623" cy="2364252"/>
            </a:xfrm>
            <a:prstGeom prst="rect">
              <a:avLst/>
            </a:prstGeom>
          </p:spPr>
          <p:txBody>
            <a:bodyPr lIns="0" tIns="0" rIns="0" bIns="0" rtlCol="0" anchor="t">
              <a:spAutoFit/>
            </a:bodyPr>
            <a:lstStyle/>
            <a:p>
              <a:pPr marL="0" lvl="0" indent="0" algn="just">
                <a:lnSpc>
                  <a:spcPts val="14484"/>
                </a:lnSpc>
                <a:spcBef>
                  <a:spcPct val="0"/>
                </a:spcBef>
              </a:pPr>
              <a:r>
                <a:rPr lang="en-US" sz="11495" spc="11">
                  <a:solidFill>
                    <a:srgbClr val="EB7C89"/>
                  </a:solidFill>
                  <a:latin typeface="Bookmania"/>
                  <a:ea typeface="Bookmania"/>
                  <a:cs typeface="Bookmania"/>
                  <a:sym typeface="Bookmania"/>
                </a:rPr>
                <a:t>etals</a:t>
              </a:r>
            </a:p>
          </p:txBody>
        </p:sp>
        <p:sp>
          <p:nvSpPr>
            <p:cNvPr id="21" name="TextBox 21"/>
            <p:cNvSpPr txBox="1"/>
            <p:nvPr/>
          </p:nvSpPr>
          <p:spPr>
            <a:xfrm>
              <a:off x="0" y="3080858"/>
              <a:ext cx="8107638" cy="1267959"/>
            </a:xfrm>
            <a:prstGeom prst="rect">
              <a:avLst/>
            </a:prstGeom>
          </p:spPr>
          <p:txBody>
            <a:bodyPr lIns="0" tIns="0" rIns="0" bIns="0" rtlCol="0" anchor="t">
              <a:spAutoFit/>
            </a:bodyPr>
            <a:lstStyle/>
            <a:p>
              <a:pPr marL="0" lvl="0" indent="0" algn="just">
                <a:lnSpc>
                  <a:spcPts val="7781"/>
                </a:lnSpc>
                <a:spcBef>
                  <a:spcPct val="0"/>
                </a:spcBef>
              </a:pPr>
              <a:r>
                <a:rPr lang="en-US" sz="6175" spc="6">
                  <a:solidFill>
                    <a:srgbClr val="000000"/>
                  </a:solidFill>
                  <a:latin typeface="Bookmania"/>
                  <a:ea typeface="Bookmania"/>
                  <a:cs typeface="Bookmania"/>
                  <a:sym typeface="Bookmania"/>
                </a:rPr>
                <a:t>of Remembrance</a:t>
              </a:r>
            </a:p>
          </p:txBody>
        </p:sp>
      </p:grpSp>
      <p:sp>
        <p:nvSpPr>
          <p:cNvPr id="22" name="TextBox 22"/>
          <p:cNvSpPr txBox="1"/>
          <p:nvPr/>
        </p:nvSpPr>
        <p:spPr>
          <a:xfrm>
            <a:off x="3174931" y="4047924"/>
            <a:ext cx="12868427" cy="4538397"/>
          </a:xfrm>
          <a:prstGeom prst="rect">
            <a:avLst/>
          </a:prstGeom>
        </p:spPr>
        <p:txBody>
          <a:bodyPr lIns="0" tIns="0" rIns="0" bIns="0" rtlCol="0" anchor="t">
            <a:spAutoFit/>
          </a:bodyPr>
          <a:lstStyle/>
          <a:p>
            <a:pPr marL="947069" lvl="1" indent="-473534" algn="just">
              <a:lnSpc>
                <a:spcPts val="6053"/>
              </a:lnSpc>
              <a:buFont typeface="Arial"/>
              <a:buChar char="•"/>
            </a:pPr>
            <a:r>
              <a:rPr lang="en-US" sz="4386" spc="4">
                <a:solidFill>
                  <a:srgbClr val="000000"/>
                </a:solidFill>
                <a:latin typeface="Bookmania"/>
                <a:ea typeface="Bookmania"/>
                <a:cs typeface="Bookmania"/>
                <a:sym typeface="Bookmania"/>
              </a:rPr>
              <a:t>After visiting all locations and completing the challenges, arrange the flowers your group has collected into a bouquet. The number, variety, and value of the flowers in your bouquet will reflect your group's understanding of and engagement with The Flowers of May.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6">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grpSp>
        <p:nvGrpSpPr>
          <p:cNvPr id="18" name="Group 18"/>
          <p:cNvGrpSpPr/>
          <p:nvPr/>
        </p:nvGrpSpPr>
        <p:grpSpPr>
          <a:xfrm>
            <a:off x="1138075" y="471062"/>
            <a:ext cx="6080729" cy="3261613"/>
            <a:chOff x="0" y="0"/>
            <a:chExt cx="8107638" cy="4348817"/>
          </a:xfrm>
        </p:grpSpPr>
        <p:sp>
          <p:nvSpPr>
            <p:cNvPr id="19" name="TextBox 19"/>
            <p:cNvSpPr txBox="1"/>
            <p:nvPr/>
          </p:nvSpPr>
          <p:spPr>
            <a:xfrm>
              <a:off x="922481" y="-104775"/>
              <a:ext cx="2297415" cy="3833900"/>
            </a:xfrm>
            <a:prstGeom prst="rect">
              <a:avLst/>
            </a:prstGeom>
          </p:spPr>
          <p:txBody>
            <a:bodyPr lIns="0" tIns="0" rIns="0" bIns="0" rtlCol="0" anchor="t">
              <a:spAutoFit/>
            </a:bodyPr>
            <a:lstStyle/>
            <a:p>
              <a:pPr marL="0" lvl="0" indent="0" algn="just">
                <a:lnSpc>
                  <a:spcPts val="23129"/>
                </a:lnSpc>
                <a:spcBef>
                  <a:spcPct val="0"/>
                </a:spcBef>
              </a:pPr>
              <a:r>
                <a:rPr lang="en-US" sz="18356" spc="18">
                  <a:solidFill>
                    <a:srgbClr val="EB7C89"/>
                  </a:solidFill>
                  <a:latin typeface="EFCO Brookshire"/>
                  <a:ea typeface="EFCO Brookshire"/>
                  <a:cs typeface="EFCO Brookshire"/>
                  <a:sym typeface="EFCO Brookshire"/>
                </a:rPr>
                <a:t>P</a:t>
              </a:r>
            </a:p>
          </p:txBody>
        </p:sp>
        <p:sp>
          <p:nvSpPr>
            <p:cNvPr id="20" name="TextBox 20"/>
            <p:cNvSpPr txBox="1"/>
            <p:nvPr/>
          </p:nvSpPr>
          <p:spPr>
            <a:xfrm>
              <a:off x="2487119" y="1364873"/>
              <a:ext cx="4173623" cy="2364252"/>
            </a:xfrm>
            <a:prstGeom prst="rect">
              <a:avLst/>
            </a:prstGeom>
          </p:spPr>
          <p:txBody>
            <a:bodyPr lIns="0" tIns="0" rIns="0" bIns="0" rtlCol="0" anchor="t">
              <a:spAutoFit/>
            </a:bodyPr>
            <a:lstStyle/>
            <a:p>
              <a:pPr marL="0" lvl="0" indent="0" algn="just">
                <a:lnSpc>
                  <a:spcPts val="14484"/>
                </a:lnSpc>
                <a:spcBef>
                  <a:spcPct val="0"/>
                </a:spcBef>
              </a:pPr>
              <a:r>
                <a:rPr lang="en-US" sz="11495" spc="11">
                  <a:solidFill>
                    <a:srgbClr val="EB7C89"/>
                  </a:solidFill>
                  <a:latin typeface="Bookmania"/>
                  <a:ea typeface="Bookmania"/>
                  <a:cs typeface="Bookmania"/>
                  <a:sym typeface="Bookmania"/>
                </a:rPr>
                <a:t>etals</a:t>
              </a:r>
            </a:p>
          </p:txBody>
        </p:sp>
        <p:sp>
          <p:nvSpPr>
            <p:cNvPr id="21" name="TextBox 21"/>
            <p:cNvSpPr txBox="1"/>
            <p:nvPr/>
          </p:nvSpPr>
          <p:spPr>
            <a:xfrm>
              <a:off x="0" y="3080858"/>
              <a:ext cx="8107638" cy="1267959"/>
            </a:xfrm>
            <a:prstGeom prst="rect">
              <a:avLst/>
            </a:prstGeom>
          </p:spPr>
          <p:txBody>
            <a:bodyPr lIns="0" tIns="0" rIns="0" bIns="0" rtlCol="0" anchor="t">
              <a:spAutoFit/>
            </a:bodyPr>
            <a:lstStyle/>
            <a:p>
              <a:pPr marL="0" lvl="0" indent="0" algn="just">
                <a:lnSpc>
                  <a:spcPts val="7781"/>
                </a:lnSpc>
                <a:spcBef>
                  <a:spcPct val="0"/>
                </a:spcBef>
              </a:pPr>
              <a:r>
                <a:rPr lang="en-US" sz="6175" spc="6">
                  <a:solidFill>
                    <a:srgbClr val="000000"/>
                  </a:solidFill>
                  <a:latin typeface="Bookmania"/>
                  <a:ea typeface="Bookmania"/>
                  <a:cs typeface="Bookmania"/>
                  <a:sym typeface="Bookmania"/>
                </a:rPr>
                <a:t>of Remembrance</a:t>
              </a:r>
            </a:p>
          </p:txBody>
        </p:sp>
      </p:grpSp>
      <p:sp>
        <p:nvSpPr>
          <p:cNvPr id="22" name="TextBox 22"/>
          <p:cNvSpPr txBox="1"/>
          <p:nvPr/>
        </p:nvSpPr>
        <p:spPr>
          <a:xfrm>
            <a:off x="3174931" y="4047924"/>
            <a:ext cx="12868427" cy="4568981"/>
          </a:xfrm>
          <a:prstGeom prst="rect">
            <a:avLst/>
          </a:prstGeom>
        </p:spPr>
        <p:txBody>
          <a:bodyPr lIns="0" tIns="0" rIns="0" bIns="0" rtlCol="0" anchor="t">
            <a:spAutoFit/>
          </a:bodyPr>
          <a:lstStyle/>
          <a:p>
            <a:pPr marL="947069" lvl="1" indent="-473534" algn="just">
              <a:lnSpc>
                <a:spcPts val="6053"/>
              </a:lnSpc>
              <a:spcBef>
                <a:spcPct val="0"/>
              </a:spcBef>
              <a:buFont typeface="Arial"/>
              <a:buChar char="•"/>
            </a:pPr>
            <a:r>
              <a:rPr lang="en-US" sz="4386" u="none" strike="noStrike" spc="4">
                <a:solidFill>
                  <a:srgbClr val="000000"/>
                </a:solidFill>
                <a:latin typeface="Bookmania"/>
                <a:ea typeface="Bookmania"/>
                <a:cs typeface="Bookmania"/>
                <a:sym typeface="Bookmania"/>
              </a:rPr>
              <a:t>Once your bouquet is complete, dedicate it to a person you cherish, treasure, admire, or appreciate. Write a short dedication of two to three sentences explaining why you chose this person and connect your message to a lesson, value, or realization you gained from the story.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6">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grpSp>
        <p:nvGrpSpPr>
          <p:cNvPr id="18" name="Group 18"/>
          <p:cNvGrpSpPr/>
          <p:nvPr/>
        </p:nvGrpSpPr>
        <p:grpSpPr>
          <a:xfrm>
            <a:off x="1138075" y="471062"/>
            <a:ext cx="6080729" cy="3261613"/>
            <a:chOff x="0" y="0"/>
            <a:chExt cx="8107638" cy="4348817"/>
          </a:xfrm>
        </p:grpSpPr>
        <p:sp>
          <p:nvSpPr>
            <p:cNvPr id="19" name="TextBox 19"/>
            <p:cNvSpPr txBox="1"/>
            <p:nvPr/>
          </p:nvSpPr>
          <p:spPr>
            <a:xfrm>
              <a:off x="922481" y="-104775"/>
              <a:ext cx="2297415" cy="3833900"/>
            </a:xfrm>
            <a:prstGeom prst="rect">
              <a:avLst/>
            </a:prstGeom>
          </p:spPr>
          <p:txBody>
            <a:bodyPr lIns="0" tIns="0" rIns="0" bIns="0" rtlCol="0" anchor="t">
              <a:spAutoFit/>
            </a:bodyPr>
            <a:lstStyle/>
            <a:p>
              <a:pPr marL="0" lvl="0" indent="0" algn="just">
                <a:lnSpc>
                  <a:spcPts val="23129"/>
                </a:lnSpc>
                <a:spcBef>
                  <a:spcPct val="0"/>
                </a:spcBef>
              </a:pPr>
              <a:r>
                <a:rPr lang="en-US" sz="18356" spc="18">
                  <a:solidFill>
                    <a:srgbClr val="EB7C89"/>
                  </a:solidFill>
                  <a:latin typeface="EFCO Brookshire"/>
                  <a:ea typeface="EFCO Brookshire"/>
                  <a:cs typeface="EFCO Brookshire"/>
                  <a:sym typeface="EFCO Brookshire"/>
                </a:rPr>
                <a:t>P</a:t>
              </a:r>
            </a:p>
          </p:txBody>
        </p:sp>
        <p:sp>
          <p:nvSpPr>
            <p:cNvPr id="20" name="TextBox 20"/>
            <p:cNvSpPr txBox="1"/>
            <p:nvPr/>
          </p:nvSpPr>
          <p:spPr>
            <a:xfrm>
              <a:off x="2487119" y="1364873"/>
              <a:ext cx="4173623" cy="2364252"/>
            </a:xfrm>
            <a:prstGeom prst="rect">
              <a:avLst/>
            </a:prstGeom>
          </p:spPr>
          <p:txBody>
            <a:bodyPr lIns="0" tIns="0" rIns="0" bIns="0" rtlCol="0" anchor="t">
              <a:spAutoFit/>
            </a:bodyPr>
            <a:lstStyle/>
            <a:p>
              <a:pPr marL="0" lvl="0" indent="0" algn="just">
                <a:lnSpc>
                  <a:spcPts val="14484"/>
                </a:lnSpc>
                <a:spcBef>
                  <a:spcPct val="0"/>
                </a:spcBef>
              </a:pPr>
              <a:r>
                <a:rPr lang="en-US" sz="11495" spc="11">
                  <a:solidFill>
                    <a:srgbClr val="EB7C89"/>
                  </a:solidFill>
                  <a:latin typeface="Bookmania"/>
                  <a:ea typeface="Bookmania"/>
                  <a:cs typeface="Bookmania"/>
                  <a:sym typeface="Bookmania"/>
                </a:rPr>
                <a:t>etals</a:t>
              </a:r>
            </a:p>
          </p:txBody>
        </p:sp>
        <p:sp>
          <p:nvSpPr>
            <p:cNvPr id="21" name="TextBox 21"/>
            <p:cNvSpPr txBox="1"/>
            <p:nvPr/>
          </p:nvSpPr>
          <p:spPr>
            <a:xfrm>
              <a:off x="0" y="3080858"/>
              <a:ext cx="8107638" cy="1267959"/>
            </a:xfrm>
            <a:prstGeom prst="rect">
              <a:avLst/>
            </a:prstGeom>
          </p:spPr>
          <p:txBody>
            <a:bodyPr lIns="0" tIns="0" rIns="0" bIns="0" rtlCol="0" anchor="t">
              <a:spAutoFit/>
            </a:bodyPr>
            <a:lstStyle/>
            <a:p>
              <a:pPr marL="0" lvl="0" indent="0" algn="just">
                <a:lnSpc>
                  <a:spcPts val="7781"/>
                </a:lnSpc>
                <a:spcBef>
                  <a:spcPct val="0"/>
                </a:spcBef>
              </a:pPr>
              <a:r>
                <a:rPr lang="en-US" sz="6175" spc="6">
                  <a:solidFill>
                    <a:srgbClr val="000000"/>
                  </a:solidFill>
                  <a:latin typeface="Bookmania"/>
                  <a:ea typeface="Bookmania"/>
                  <a:cs typeface="Bookmania"/>
                  <a:sym typeface="Bookmania"/>
                </a:rPr>
                <a:t>of Remembrance</a:t>
              </a:r>
            </a:p>
          </p:txBody>
        </p:sp>
      </p:grpSp>
      <p:sp>
        <p:nvSpPr>
          <p:cNvPr id="22" name="TextBox 22"/>
          <p:cNvSpPr txBox="1"/>
          <p:nvPr/>
        </p:nvSpPr>
        <p:spPr>
          <a:xfrm>
            <a:off x="3174931" y="4047924"/>
            <a:ext cx="12868427" cy="5336079"/>
          </a:xfrm>
          <a:prstGeom prst="rect">
            <a:avLst/>
          </a:prstGeom>
        </p:spPr>
        <p:txBody>
          <a:bodyPr lIns="0" tIns="0" rIns="0" bIns="0" rtlCol="0" anchor="t">
            <a:spAutoFit/>
          </a:bodyPr>
          <a:lstStyle/>
          <a:p>
            <a:pPr marL="947069" lvl="1" indent="-473534" algn="just">
              <a:lnSpc>
                <a:spcPts val="6053"/>
              </a:lnSpc>
              <a:spcBef>
                <a:spcPct val="0"/>
              </a:spcBef>
              <a:buFont typeface="Arial"/>
              <a:buChar char="•"/>
            </a:pPr>
            <a:r>
              <a:rPr lang="en-US" sz="4386" u="none" strike="noStrike" spc="4">
                <a:solidFill>
                  <a:srgbClr val="000000"/>
                </a:solidFill>
                <a:latin typeface="Bookmania"/>
                <a:ea typeface="Bookmania"/>
                <a:cs typeface="Bookmania"/>
                <a:sym typeface="Bookmania"/>
              </a:rPr>
              <a:t>Finally, present your bouquet to the class. Share the flowers you collected, your total points, the recipient of your bouquet, and your dedication message. Through your presentation, show how the flowers you gathered have blossomed into a meaningful offering of gratitude and appreciation.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6">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grpSp>
        <p:nvGrpSpPr>
          <p:cNvPr id="18" name="Group 18"/>
          <p:cNvGrpSpPr/>
          <p:nvPr/>
        </p:nvGrpSpPr>
        <p:grpSpPr>
          <a:xfrm>
            <a:off x="1138075" y="471062"/>
            <a:ext cx="6080729" cy="3261613"/>
            <a:chOff x="0" y="0"/>
            <a:chExt cx="8107638" cy="4348817"/>
          </a:xfrm>
        </p:grpSpPr>
        <p:sp>
          <p:nvSpPr>
            <p:cNvPr id="19" name="TextBox 19"/>
            <p:cNvSpPr txBox="1"/>
            <p:nvPr/>
          </p:nvSpPr>
          <p:spPr>
            <a:xfrm>
              <a:off x="922481" y="-104775"/>
              <a:ext cx="2297415" cy="3833900"/>
            </a:xfrm>
            <a:prstGeom prst="rect">
              <a:avLst/>
            </a:prstGeom>
          </p:spPr>
          <p:txBody>
            <a:bodyPr lIns="0" tIns="0" rIns="0" bIns="0" rtlCol="0" anchor="t">
              <a:spAutoFit/>
            </a:bodyPr>
            <a:lstStyle/>
            <a:p>
              <a:pPr marL="0" lvl="0" indent="0" algn="just">
                <a:lnSpc>
                  <a:spcPts val="23129"/>
                </a:lnSpc>
                <a:spcBef>
                  <a:spcPct val="0"/>
                </a:spcBef>
              </a:pPr>
              <a:r>
                <a:rPr lang="en-US" sz="18356" spc="18">
                  <a:solidFill>
                    <a:srgbClr val="EB7C89"/>
                  </a:solidFill>
                  <a:latin typeface="EFCO Brookshire"/>
                  <a:ea typeface="EFCO Brookshire"/>
                  <a:cs typeface="EFCO Brookshire"/>
                  <a:sym typeface="EFCO Brookshire"/>
                </a:rPr>
                <a:t>P</a:t>
              </a:r>
            </a:p>
          </p:txBody>
        </p:sp>
        <p:sp>
          <p:nvSpPr>
            <p:cNvPr id="20" name="TextBox 20"/>
            <p:cNvSpPr txBox="1"/>
            <p:nvPr/>
          </p:nvSpPr>
          <p:spPr>
            <a:xfrm>
              <a:off x="2487119" y="1364873"/>
              <a:ext cx="4173623" cy="2364252"/>
            </a:xfrm>
            <a:prstGeom prst="rect">
              <a:avLst/>
            </a:prstGeom>
          </p:spPr>
          <p:txBody>
            <a:bodyPr lIns="0" tIns="0" rIns="0" bIns="0" rtlCol="0" anchor="t">
              <a:spAutoFit/>
            </a:bodyPr>
            <a:lstStyle/>
            <a:p>
              <a:pPr marL="0" lvl="0" indent="0" algn="just">
                <a:lnSpc>
                  <a:spcPts val="14484"/>
                </a:lnSpc>
                <a:spcBef>
                  <a:spcPct val="0"/>
                </a:spcBef>
              </a:pPr>
              <a:r>
                <a:rPr lang="en-US" sz="11495" spc="11">
                  <a:solidFill>
                    <a:srgbClr val="EB7C89"/>
                  </a:solidFill>
                  <a:latin typeface="Bookmania"/>
                  <a:ea typeface="Bookmania"/>
                  <a:cs typeface="Bookmania"/>
                  <a:sym typeface="Bookmania"/>
                </a:rPr>
                <a:t>etals</a:t>
              </a:r>
            </a:p>
          </p:txBody>
        </p:sp>
        <p:sp>
          <p:nvSpPr>
            <p:cNvPr id="21" name="TextBox 21"/>
            <p:cNvSpPr txBox="1"/>
            <p:nvPr/>
          </p:nvSpPr>
          <p:spPr>
            <a:xfrm>
              <a:off x="0" y="3080858"/>
              <a:ext cx="8107638" cy="1267959"/>
            </a:xfrm>
            <a:prstGeom prst="rect">
              <a:avLst/>
            </a:prstGeom>
          </p:spPr>
          <p:txBody>
            <a:bodyPr lIns="0" tIns="0" rIns="0" bIns="0" rtlCol="0" anchor="t">
              <a:spAutoFit/>
            </a:bodyPr>
            <a:lstStyle/>
            <a:p>
              <a:pPr marL="0" lvl="0" indent="0" algn="just">
                <a:lnSpc>
                  <a:spcPts val="7781"/>
                </a:lnSpc>
                <a:spcBef>
                  <a:spcPct val="0"/>
                </a:spcBef>
              </a:pPr>
              <a:r>
                <a:rPr lang="en-US" sz="6175" spc="6">
                  <a:solidFill>
                    <a:srgbClr val="000000"/>
                  </a:solidFill>
                  <a:latin typeface="Bookmania"/>
                  <a:ea typeface="Bookmania"/>
                  <a:cs typeface="Bookmania"/>
                  <a:sym typeface="Bookmania"/>
                </a:rPr>
                <a:t>of Remembrance</a:t>
              </a:r>
            </a:p>
          </p:txBody>
        </p:sp>
      </p:grpSp>
      <p:sp>
        <p:nvSpPr>
          <p:cNvPr id="22" name="TextBox 22"/>
          <p:cNvSpPr txBox="1"/>
          <p:nvPr/>
        </p:nvSpPr>
        <p:spPr>
          <a:xfrm>
            <a:off x="3174931" y="4047924"/>
            <a:ext cx="12868427" cy="5336079"/>
          </a:xfrm>
          <a:prstGeom prst="rect">
            <a:avLst/>
          </a:prstGeom>
        </p:spPr>
        <p:txBody>
          <a:bodyPr lIns="0" tIns="0" rIns="0" bIns="0" rtlCol="0" anchor="t">
            <a:spAutoFit/>
          </a:bodyPr>
          <a:lstStyle/>
          <a:p>
            <a:pPr marL="947069" lvl="1" indent="-473534" algn="just">
              <a:lnSpc>
                <a:spcPts val="6053"/>
              </a:lnSpc>
              <a:spcBef>
                <a:spcPct val="0"/>
              </a:spcBef>
              <a:buFont typeface="Arial"/>
              <a:buChar char="•"/>
            </a:pPr>
            <a:r>
              <a:rPr lang="en-US" sz="4386" u="none" strike="noStrike" spc="4">
                <a:solidFill>
                  <a:srgbClr val="000000"/>
                </a:solidFill>
                <a:latin typeface="Bookmania"/>
                <a:ea typeface="Bookmania"/>
                <a:cs typeface="Bookmania"/>
                <a:sym typeface="Bookmania"/>
              </a:rPr>
              <a:t>Finally, present your bouquet to the class. Share the flowers you collected, your total points, the recipient of your bouquet, and your dedication message. Through your presentation, show how the flowers you gathered have blossomed into a meaningful offering of gratitude and appreciation.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3">
              <a:alphaModFix amt="74000"/>
            </a:blip>
            <a:stretch>
              <a:fillRect/>
            </a:stretch>
          </a:blipFill>
        </p:spPr>
      </p:sp>
      <p:sp>
        <p:nvSpPr>
          <p:cNvPr id="4" name="Freeform 4"/>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4"/>
            <a:stretch>
              <a:fillRect/>
            </a:stretch>
          </a:blipFill>
        </p:spPr>
      </p:sp>
      <p:sp>
        <p:nvSpPr>
          <p:cNvPr id="5" name="Freeform 5"/>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5">
              <a:alphaModFix amt="69000"/>
            </a:blip>
            <a:stretch>
              <a:fillRect t="-30346" b="-30346"/>
            </a:stretch>
          </a:blipFill>
        </p:spPr>
      </p:sp>
      <p:sp>
        <p:nvSpPr>
          <p:cNvPr id="6" name="Freeform 6"/>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6"/>
                </a:ext>
              </a:extLst>
            </a:blip>
            <a:stretch>
              <a:fillRect/>
            </a:stretch>
          </a:blipFill>
        </p:spPr>
      </p:sp>
      <p:sp>
        <p:nvSpPr>
          <p:cNvPr id="7" name="Freeform 7"/>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a:ln cap="sq">
            <a:noFill/>
            <a:prstDash val="solid"/>
            <a:miter/>
          </a:ln>
        </p:spPr>
      </p:sp>
      <p:sp>
        <p:nvSpPr>
          <p:cNvPr id="8" name="Freeform 8"/>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9" name="Freeform 9"/>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0" name="Freeform 10"/>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1" name="Freeform 11"/>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2" name="Freeform 12"/>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3" name="Freeform 13"/>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4" name="Freeform 14"/>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5" name="Freeform 15"/>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6" name="Freeform 16"/>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4"/>
            <a:stretch>
              <a:fillRect/>
            </a:stretch>
          </a:blipFill>
        </p:spPr>
      </p:sp>
      <p:grpSp>
        <p:nvGrpSpPr>
          <p:cNvPr id="17" name="Group 17"/>
          <p:cNvGrpSpPr/>
          <p:nvPr/>
        </p:nvGrpSpPr>
        <p:grpSpPr>
          <a:xfrm>
            <a:off x="747146" y="-3059264"/>
            <a:ext cx="16479837" cy="11191478"/>
            <a:chOff x="0" y="0"/>
            <a:chExt cx="21973116" cy="14921970"/>
          </a:xfrm>
        </p:grpSpPr>
        <p:sp>
          <p:nvSpPr>
            <p:cNvPr id="18" name="Freeform 18"/>
            <p:cNvSpPr/>
            <p:nvPr/>
          </p:nvSpPr>
          <p:spPr>
            <a:xfrm>
              <a:off x="0" y="0"/>
              <a:ext cx="8824951" cy="8824951"/>
            </a:xfrm>
            <a:custGeom>
              <a:avLst/>
              <a:gdLst/>
              <a:ahLst/>
              <a:cxnLst/>
              <a:rect l="l" t="t" r="r" b="b"/>
              <a:pathLst>
                <a:path w="8824951" h="8824951">
                  <a:moveTo>
                    <a:pt x="0" y="0"/>
                  </a:moveTo>
                  <a:lnTo>
                    <a:pt x="8824951" y="0"/>
                  </a:lnTo>
                  <a:lnTo>
                    <a:pt x="8824951" y="8824951"/>
                  </a:lnTo>
                  <a:lnTo>
                    <a:pt x="0" y="8824951"/>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sp>
          <p:nvSpPr>
            <p:cNvPr id="19" name="TextBox 19"/>
            <p:cNvSpPr txBox="1"/>
            <p:nvPr/>
          </p:nvSpPr>
          <p:spPr>
            <a:xfrm>
              <a:off x="3831976" y="4432984"/>
              <a:ext cx="5402729" cy="9007742"/>
            </a:xfrm>
            <a:prstGeom prst="rect">
              <a:avLst/>
            </a:prstGeom>
          </p:spPr>
          <p:txBody>
            <a:bodyPr lIns="0" tIns="0" rIns="0" bIns="0" rtlCol="0" anchor="t">
              <a:spAutoFit/>
            </a:bodyPr>
            <a:lstStyle/>
            <a:p>
              <a:pPr marL="0" lvl="0" indent="0" algn="just">
                <a:lnSpc>
                  <a:spcPts val="54392"/>
                </a:lnSpc>
                <a:spcBef>
                  <a:spcPct val="0"/>
                </a:spcBef>
              </a:pPr>
              <a:r>
                <a:rPr lang="en-US" sz="43168" spc="43">
                  <a:solidFill>
                    <a:srgbClr val="EB7C89"/>
                  </a:solidFill>
                  <a:latin typeface="EFCO Brookshire"/>
                  <a:ea typeface="EFCO Brookshire"/>
                  <a:cs typeface="EFCO Brookshire"/>
                  <a:sym typeface="EFCO Brookshire"/>
                </a:rPr>
                <a:t>T</a:t>
              </a:r>
            </a:p>
          </p:txBody>
        </p:sp>
        <p:sp>
          <p:nvSpPr>
            <p:cNvPr id="20" name="TextBox 20"/>
            <p:cNvSpPr txBox="1"/>
            <p:nvPr/>
          </p:nvSpPr>
          <p:spPr>
            <a:xfrm>
              <a:off x="7134254" y="8293319"/>
              <a:ext cx="13617811" cy="4556944"/>
            </a:xfrm>
            <a:prstGeom prst="rect">
              <a:avLst/>
            </a:prstGeom>
          </p:spPr>
          <p:txBody>
            <a:bodyPr lIns="0" tIns="0" rIns="0" bIns="0" rtlCol="0" anchor="t">
              <a:spAutoFit/>
            </a:bodyPr>
            <a:lstStyle/>
            <a:p>
              <a:pPr marL="0" lvl="0" indent="0" algn="just">
                <a:lnSpc>
                  <a:spcPts val="27832"/>
                </a:lnSpc>
                <a:spcBef>
                  <a:spcPct val="0"/>
                </a:spcBef>
              </a:pPr>
              <a:r>
                <a:rPr lang="en-US" sz="22089" spc="22">
                  <a:solidFill>
                    <a:srgbClr val="EB7C89"/>
                  </a:solidFill>
                  <a:latin typeface="Bookmania"/>
                  <a:ea typeface="Bookmania"/>
                  <a:cs typeface="Bookmania"/>
                  <a:sym typeface="Bookmania"/>
                </a:rPr>
                <a:t>He May</a:t>
              </a:r>
            </a:p>
          </p:txBody>
        </p:sp>
        <p:sp>
          <p:nvSpPr>
            <p:cNvPr id="21" name="TextBox 21"/>
            <p:cNvSpPr txBox="1"/>
            <p:nvPr/>
          </p:nvSpPr>
          <p:spPr>
            <a:xfrm>
              <a:off x="1662619" y="11907225"/>
              <a:ext cx="20310497" cy="3014746"/>
            </a:xfrm>
            <a:prstGeom prst="rect">
              <a:avLst/>
            </a:prstGeom>
          </p:spPr>
          <p:txBody>
            <a:bodyPr lIns="0" tIns="0" rIns="0" bIns="0" rtlCol="0" anchor="t">
              <a:spAutoFit/>
            </a:bodyPr>
            <a:lstStyle/>
            <a:p>
              <a:pPr marL="0" lvl="0" indent="0" algn="ctr">
                <a:lnSpc>
                  <a:spcPts val="18299"/>
                </a:lnSpc>
                <a:spcBef>
                  <a:spcPct val="0"/>
                </a:spcBef>
              </a:pPr>
              <a:r>
                <a:rPr lang="en-US" sz="14523" spc="14">
                  <a:solidFill>
                    <a:srgbClr val="000000"/>
                  </a:solidFill>
                  <a:latin typeface="Bookmania"/>
                  <a:ea typeface="Bookmania"/>
                  <a:cs typeface="Bookmania"/>
                  <a:sym typeface="Bookmania"/>
                </a:rPr>
                <a:t>Flower Trail</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2">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4">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6">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7"/>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7"/>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8">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7"/>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7"/>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5"/>
            <a:stretch>
              <a:fillRect/>
            </a:stretch>
          </a:blipFill>
        </p:spPr>
      </p:sp>
      <p:sp>
        <p:nvSpPr>
          <p:cNvPr id="18" name="TextBox 18"/>
          <p:cNvSpPr txBox="1"/>
          <p:nvPr/>
        </p:nvSpPr>
        <p:spPr>
          <a:xfrm>
            <a:off x="2840826" y="2136033"/>
            <a:ext cx="12868427" cy="6103176"/>
          </a:xfrm>
          <a:prstGeom prst="rect">
            <a:avLst/>
          </a:prstGeom>
        </p:spPr>
        <p:txBody>
          <a:bodyPr lIns="0" tIns="0" rIns="0" bIns="0" rtlCol="0" anchor="t">
            <a:spAutoFit/>
          </a:bodyPr>
          <a:lstStyle/>
          <a:p>
            <a:pPr marL="947069" lvl="1" indent="-473534" algn="just">
              <a:lnSpc>
                <a:spcPts val="6053"/>
              </a:lnSpc>
              <a:spcBef>
                <a:spcPct val="0"/>
              </a:spcBef>
              <a:buFont typeface="Arial"/>
              <a:buChar char="•"/>
            </a:pPr>
            <a:r>
              <a:rPr lang="en-US" sz="4386" spc="4" dirty="0">
                <a:solidFill>
                  <a:srgbClr val="000000"/>
                </a:solidFill>
                <a:latin typeface="Bookmania"/>
                <a:ea typeface="Bookmania"/>
                <a:cs typeface="Bookmania"/>
                <a:sym typeface="Bookmania"/>
              </a:rPr>
              <a:t>Th</a:t>
            </a:r>
            <a:r>
              <a:rPr lang="en-US" sz="4386" u="none" strike="noStrike" spc="4" dirty="0">
                <a:solidFill>
                  <a:srgbClr val="000000"/>
                </a:solidFill>
                <a:latin typeface="Bookmania"/>
                <a:ea typeface="Bookmania"/>
                <a:cs typeface="Bookmania"/>
                <a:sym typeface="Bookmania"/>
              </a:rPr>
              <a:t>is activity is a story sequencing game based on The Flowers of May by Francisco </a:t>
            </a:r>
            <a:r>
              <a:rPr lang="en-US" sz="4386" u="none" strike="noStrike" spc="4" dirty="0" err="1">
                <a:solidFill>
                  <a:srgbClr val="000000"/>
                </a:solidFill>
                <a:latin typeface="Bookmania"/>
                <a:ea typeface="Bookmania"/>
                <a:cs typeface="Bookmania"/>
                <a:sym typeface="Bookmania"/>
              </a:rPr>
              <a:t>Arcellana</a:t>
            </a:r>
            <a:r>
              <a:rPr lang="en-US" sz="4386" u="none" strike="noStrike" spc="4" dirty="0">
                <a:solidFill>
                  <a:srgbClr val="000000"/>
                </a:solidFill>
                <a:latin typeface="Bookmania"/>
                <a:ea typeface="Bookmania"/>
                <a:cs typeface="Bookmania"/>
                <a:sym typeface="Bookmania"/>
              </a:rPr>
              <a:t>. </a:t>
            </a:r>
          </a:p>
          <a:p>
            <a:pPr marL="947069" lvl="1" indent="-473534" algn="just">
              <a:lnSpc>
                <a:spcPts val="6053"/>
              </a:lnSpc>
              <a:spcBef>
                <a:spcPct val="0"/>
              </a:spcBef>
              <a:buFont typeface="Arial"/>
              <a:buChar char="•"/>
            </a:pPr>
            <a:r>
              <a:rPr lang="en-US" sz="4386" u="none" strike="noStrike" spc="4" dirty="0">
                <a:solidFill>
                  <a:srgbClr val="000000"/>
                </a:solidFill>
                <a:latin typeface="Bookmania"/>
                <a:ea typeface="Bookmania"/>
                <a:cs typeface="Bookmania"/>
                <a:sym typeface="Bookmania"/>
              </a:rPr>
              <a:t>Carefully examine each image and identify the event or scene it represents from The Flowers of May. </a:t>
            </a:r>
          </a:p>
          <a:p>
            <a:pPr marL="947069" lvl="1" indent="-473534" algn="just">
              <a:lnSpc>
                <a:spcPts val="6053"/>
              </a:lnSpc>
              <a:spcBef>
                <a:spcPct val="0"/>
              </a:spcBef>
              <a:buFont typeface="Arial"/>
              <a:buChar char="•"/>
            </a:pPr>
            <a:r>
              <a:rPr lang="en-US" sz="4386" u="none" strike="noStrike" spc="4" dirty="0">
                <a:solidFill>
                  <a:srgbClr val="000000"/>
                </a:solidFill>
                <a:latin typeface="Bookmania"/>
                <a:ea typeface="Bookmania"/>
                <a:cs typeface="Bookmania"/>
                <a:sym typeface="Bookmania"/>
              </a:rPr>
              <a:t>Using your understanding of the story, drag and arrange the images in the correct chronological order based on how the events unfold. </a:t>
            </a:r>
          </a:p>
        </p:txBody>
      </p:sp>
      <p:sp>
        <p:nvSpPr>
          <p:cNvPr id="19" name="Freeform 19"/>
          <p:cNvSpPr/>
          <p:nvPr/>
        </p:nvSpPr>
        <p:spPr>
          <a:xfrm>
            <a:off x="-59698" y="-1315247"/>
            <a:ext cx="2080542" cy="2080542"/>
          </a:xfrm>
          <a:custGeom>
            <a:avLst/>
            <a:gdLst/>
            <a:ahLst/>
            <a:cxnLst/>
            <a:rect l="l" t="t" r="r" b="b"/>
            <a:pathLst>
              <a:path w="2080542" h="2080542">
                <a:moveTo>
                  <a:pt x="0" y="0"/>
                </a:moveTo>
                <a:lnTo>
                  <a:pt x="2080542" y="0"/>
                </a:lnTo>
                <a:lnTo>
                  <a:pt x="2080542" y="2080542"/>
                </a:lnTo>
                <a:lnTo>
                  <a:pt x="0" y="2080542"/>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20" name="TextBox 20"/>
          <p:cNvSpPr txBox="1"/>
          <p:nvPr/>
        </p:nvSpPr>
        <p:spPr>
          <a:xfrm>
            <a:off x="843716" y="-280677"/>
            <a:ext cx="1273730" cy="2134172"/>
          </a:xfrm>
          <a:prstGeom prst="rect">
            <a:avLst/>
          </a:prstGeom>
        </p:spPr>
        <p:txBody>
          <a:bodyPr lIns="0" tIns="0" rIns="0" bIns="0" rtlCol="0" anchor="t">
            <a:spAutoFit/>
          </a:bodyPr>
          <a:lstStyle/>
          <a:p>
            <a:pPr marL="0" lvl="0" indent="0" algn="just">
              <a:lnSpc>
                <a:spcPts val="17097"/>
              </a:lnSpc>
              <a:spcBef>
                <a:spcPct val="0"/>
              </a:spcBef>
            </a:pPr>
            <a:r>
              <a:rPr lang="en-US" sz="13569" spc="13">
                <a:solidFill>
                  <a:srgbClr val="EB7C89"/>
                </a:solidFill>
                <a:latin typeface="EFCO Brookshire"/>
                <a:ea typeface="EFCO Brookshire"/>
                <a:cs typeface="EFCO Brookshire"/>
                <a:sym typeface="EFCO Brookshire"/>
              </a:rPr>
              <a:t>T</a:t>
            </a:r>
          </a:p>
        </p:txBody>
      </p:sp>
      <p:sp>
        <p:nvSpPr>
          <p:cNvPr id="21" name="TextBox 21"/>
          <p:cNvSpPr txBox="1"/>
          <p:nvPr/>
        </p:nvSpPr>
        <p:spPr>
          <a:xfrm>
            <a:off x="1622250" y="631052"/>
            <a:ext cx="3210491" cy="1083238"/>
          </a:xfrm>
          <a:prstGeom prst="rect">
            <a:avLst/>
          </a:prstGeom>
        </p:spPr>
        <p:txBody>
          <a:bodyPr lIns="0" tIns="0" rIns="0" bIns="0" rtlCol="0" anchor="t">
            <a:spAutoFit/>
          </a:bodyPr>
          <a:lstStyle/>
          <a:p>
            <a:pPr marL="0" lvl="0" indent="0" algn="just">
              <a:lnSpc>
                <a:spcPts val="8749"/>
              </a:lnSpc>
              <a:spcBef>
                <a:spcPct val="0"/>
              </a:spcBef>
            </a:pPr>
            <a:r>
              <a:rPr lang="en-US" sz="6943" spc="6">
                <a:solidFill>
                  <a:srgbClr val="EB7C89"/>
                </a:solidFill>
                <a:latin typeface="Bookmania"/>
                <a:ea typeface="Bookmania"/>
                <a:cs typeface="Bookmania"/>
                <a:sym typeface="Bookmania"/>
              </a:rPr>
              <a:t>He May</a:t>
            </a:r>
          </a:p>
        </p:txBody>
      </p:sp>
      <p:sp>
        <p:nvSpPr>
          <p:cNvPr id="22" name="TextBox 22"/>
          <p:cNvSpPr txBox="1"/>
          <p:nvPr/>
        </p:nvSpPr>
        <p:spPr>
          <a:xfrm>
            <a:off x="332275" y="1481351"/>
            <a:ext cx="4788337" cy="721357"/>
          </a:xfrm>
          <a:prstGeom prst="rect">
            <a:avLst/>
          </a:prstGeom>
        </p:spPr>
        <p:txBody>
          <a:bodyPr lIns="0" tIns="0" rIns="0" bIns="0" rtlCol="0" anchor="t">
            <a:spAutoFit/>
          </a:bodyPr>
          <a:lstStyle/>
          <a:p>
            <a:pPr marL="0" lvl="0" indent="0" algn="ctr">
              <a:lnSpc>
                <a:spcPts val="5752"/>
              </a:lnSpc>
              <a:spcBef>
                <a:spcPct val="0"/>
              </a:spcBef>
            </a:pPr>
            <a:r>
              <a:rPr lang="en-US" sz="4565" spc="4">
                <a:solidFill>
                  <a:srgbClr val="000000"/>
                </a:solidFill>
                <a:latin typeface="Bookmania"/>
                <a:ea typeface="Bookmania"/>
                <a:cs typeface="Bookmania"/>
                <a:sym typeface="Bookmania"/>
              </a:rPr>
              <a:t>Flower Trail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sp>
        <p:nvSpPr>
          <p:cNvPr id="3" name="Freeform 3"/>
          <p:cNvSpPr/>
          <p:nvPr/>
        </p:nvSpPr>
        <p:spPr>
          <a:xfrm>
            <a:off x="12958002" y="5681461"/>
            <a:ext cx="3518299" cy="3576839"/>
          </a:xfrm>
          <a:custGeom>
            <a:avLst/>
            <a:gdLst/>
            <a:ahLst/>
            <a:cxnLst/>
            <a:rect l="l" t="t" r="r" b="b"/>
            <a:pathLst>
              <a:path w="3518299" h="3576839">
                <a:moveTo>
                  <a:pt x="0" y="0"/>
                </a:moveTo>
                <a:lnTo>
                  <a:pt x="3518299" y="0"/>
                </a:lnTo>
                <a:lnTo>
                  <a:pt x="3518299" y="3576839"/>
                </a:lnTo>
                <a:lnTo>
                  <a:pt x="0" y="3576839"/>
                </a:lnTo>
                <a:lnTo>
                  <a:pt x="0" y="0"/>
                </a:lnTo>
                <a:close/>
              </a:path>
            </a:pathLst>
          </a:custGeom>
          <a:blipFill>
            <a:blip r:embed="rId3"/>
            <a:stretch>
              <a:fillRect l="-309316" t="-99082" r="-18012" b="-35779"/>
            </a:stretch>
          </a:blipFill>
        </p:spPr>
      </p:sp>
      <p:sp>
        <p:nvSpPr>
          <p:cNvPr id="4" name="Freeform 4"/>
          <p:cNvSpPr/>
          <p:nvPr/>
        </p:nvSpPr>
        <p:spPr>
          <a:xfrm>
            <a:off x="5216822" y="2567926"/>
            <a:ext cx="3620888" cy="2575574"/>
          </a:xfrm>
          <a:custGeom>
            <a:avLst/>
            <a:gdLst/>
            <a:ahLst/>
            <a:cxnLst/>
            <a:rect l="l" t="t" r="r" b="b"/>
            <a:pathLst>
              <a:path w="3620888" h="2575574">
                <a:moveTo>
                  <a:pt x="0" y="0"/>
                </a:moveTo>
                <a:lnTo>
                  <a:pt x="3620888" y="0"/>
                </a:lnTo>
                <a:lnTo>
                  <a:pt x="3620888" y="2575574"/>
                </a:lnTo>
                <a:lnTo>
                  <a:pt x="0" y="2575574"/>
                </a:lnTo>
                <a:lnTo>
                  <a:pt x="0" y="0"/>
                </a:lnTo>
                <a:close/>
              </a:path>
            </a:pathLst>
          </a:custGeom>
          <a:blipFill>
            <a:blip r:embed="rId4"/>
            <a:stretch>
              <a:fillRect l="-133777" t="-76874" r="-221333" b="-180624"/>
            </a:stretch>
          </a:blipFill>
          <a:effectLst>
            <a:outerShdw blurRad="76200" dir="13500000" sy="23000" kx="1200000" algn="br" rotWithShape="0">
              <a:prstClr val="black">
                <a:alpha val="20000"/>
              </a:prstClr>
            </a:outerShdw>
          </a:effectLst>
        </p:spPr>
      </p:sp>
      <p:sp>
        <p:nvSpPr>
          <p:cNvPr id="5" name="Freeform 5"/>
          <p:cNvSpPr/>
          <p:nvPr/>
        </p:nvSpPr>
        <p:spPr>
          <a:xfrm>
            <a:off x="1237858" y="3667492"/>
            <a:ext cx="3098489" cy="2952015"/>
          </a:xfrm>
          <a:custGeom>
            <a:avLst/>
            <a:gdLst/>
            <a:ahLst/>
            <a:cxnLst/>
            <a:rect l="l" t="t" r="r" b="b"/>
            <a:pathLst>
              <a:path w="3098489" h="2952015">
                <a:moveTo>
                  <a:pt x="0" y="0"/>
                </a:moveTo>
                <a:lnTo>
                  <a:pt x="3098489" y="0"/>
                </a:lnTo>
                <a:lnTo>
                  <a:pt x="3098489" y="2952016"/>
                </a:lnTo>
                <a:lnTo>
                  <a:pt x="0" y="2952016"/>
                </a:lnTo>
                <a:lnTo>
                  <a:pt x="0" y="0"/>
                </a:lnTo>
                <a:close/>
              </a:path>
            </a:pathLst>
          </a:custGeom>
          <a:blipFill>
            <a:blip r:embed="rId5"/>
            <a:stretch>
              <a:fillRect/>
            </a:stretch>
          </a:blipFill>
          <a:effectLst>
            <a:outerShdw blurRad="76200" dir="18900000" sy="23000" kx="-1200000" algn="bl" rotWithShape="0">
              <a:prstClr val="black">
                <a:alpha val="20000"/>
              </a:prstClr>
            </a:outerShdw>
          </a:effectLst>
        </p:spPr>
      </p:sp>
      <p:sp>
        <p:nvSpPr>
          <p:cNvPr id="6" name="Freeform 6"/>
          <p:cNvSpPr/>
          <p:nvPr/>
        </p:nvSpPr>
        <p:spPr>
          <a:xfrm>
            <a:off x="5216822" y="6166283"/>
            <a:ext cx="5308289" cy="2607195"/>
          </a:xfrm>
          <a:custGeom>
            <a:avLst/>
            <a:gdLst/>
            <a:ahLst/>
            <a:cxnLst/>
            <a:rect l="l" t="t" r="r" b="b"/>
            <a:pathLst>
              <a:path w="5308289" h="2607195">
                <a:moveTo>
                  <a:pt x="0" y="0"/>
                </a:moveTo>
                <a:lnTo>
                  <a:pt x="5308289" y="0"/>
                </a:lnTo>
                <a:lnTo>
                  <a:pt x="5308289" y="2607195"/>
                </a:lnTo>
                <a:lnTo>
                  <a:pt x="0" y="2607195"/>
                </a:lnTo>
                <a:lnTo>
                  <a:pt x="0" y="0"/>
                </a:lnTo>
                <a:close/>
              </a:path>
            </a:pathLst>
          </a:custGeom>
          <a:blipFill>
            <a:blip r:embed="rId6"/>
            <a:stretch>
              <a:fillRect l="-76646" t="-195121" r="-129940" b="-53658"/>
            </a:stretch>
          </a:blipFill>
          <a:effectLst>
            <a:outerShdw blurRad="76200" dir="13500000" sy="23000" kx="1200000" algn="br" rotWithShape="0">
              <a:prstClr val="black">
                <a:alpha val="20000"/>
              </a:prstClr>
            </a:outerShdw>
          </a:effectLst>
        </p:spPr>
      </p:sp>
      <p:sp>
        <p:nvSpPr>
          <p:cNvPr id="7" name="Freeform 7"/>
          <p:cNvSpPr/>
          <p:nvPr/>
        </p:nvSpPr>
        <p:spPr>
          <a:xfrm>
            <a:off x="9853795" y="2850053"/>
            <a:ext cx="2894657" cy="3506932"/>
          </a:xfrm>
          <a:custGeom>
            <a:avLst/>
            <a:gdLst/>
            <a:ahLst/>
            <a:cxnLst/>
            <a:rect l="l" t="t" r="r" b="b"/>
            <a:pathLst>
              <a:path w="2894657" h="3506932">
                <a:moveTo>
                  <a:pt x="0" y="0"/>
                </a:moveTo>
                <a:lnTo>
                  <a:pt x="2894657" y="0"/>
                </a:lnTo>
                <a:lnTo>
                  <a:pt x="2894657" y="3506932"/>
                </a:lnTo>
                <a:lnTo>
                  <a:pt x="0" y="3506932"/>
                </a:lnTo>
                <a:lnTo>
                  <a:pt x="0" y="0"/>
                </a:lnTo>
                <a:close/>
              </a:path>
            </a:pathLst>
          </a:custGeom>
          <a:blipFill>
            <a:blip r:embed="rId7"/>
            <a:stretch>
              <a:fillRect l="-333540" t="-64102" r="-202484" b="-129230"/>
            </a:stretch>
          </a:blipFill>
          <a:effectLst>
            <a:outerShdw blurRad="76200" dir="13500000" sy="23000" kx="1200000" algn="br" rotWithShape="0">
              <a:prstClr val="black">
                <a:alpha val="20000"/>
              </a:prstClr>
            </a:outerShdw>
          </a:effectLst>
        </p:spPr>
      </p:sp>
      <p:sp>
        <p:nvSpPr>
          <p:cNvPr id="9" name="Freeform 9"/>
          <p:cNvSpPr/>
          <p:nvPr/>
        </p:nvSpPr>
        <p:spPr>
          <a:xfrm>
            <a:off x="2003975" y="6356985"/>
            <a:ext cx="593270" cy="593270"/>
          </a:xfrm>
          <a:custGeom>
            <a:avLst/>
            <a:gdLst/>
            <a:ahLst/>
            <a:cxnLst/>
            <a:rect l="l" t="t" r="r" b="b"/>
            <a:pathLst>
              <a:path w="593270" h="593270">
                <a:moveTo>
                  <a:pt x="0" y="0"/>
                </a:moveTo>
                <a:lnTo>
                  <a:pt x="593270" y="0"/>
                </a:lnTo>
                <a:lnTo>
                  <a:pt x="593270" y="593270"/>
                </a:lnTo>
                <a:lnTo>
                  <a:pt x="0" y="593270"/>
                </a:lnTo>
                <a:lnTo>
                  <a:pt x="0" y="0"/>
                </a:lnTo>
                <a:close/>
              </a:path>
            </a:pathLst>
          </a:custGeom>
          <a:blipFill>
            <a:blip>
              <a:extLst>
                <a:ext uri="{96DAC541-7B7A-43D3-8B79-37D633B846F1}">
                  <asvg:svgBlip xmlns:asvg="http://schemas.microsoft.com/office/drawing/2016/SVG/main" r:embed="rId8"/>
                </a:ext>
              </a:extLst>
            </a:blip>
            <a:stretch>
              <a:fillRect/>
            </a:stretch>
          </a:blipFill>
        </p:spPr>
      </p:sp>
      <p:sp>
        <p:nvSpPr>
          <p:cNvPr id="10" name="Freeform 10"/>
          <p:cNvSpPr/>
          <p:nvPr/>
        </p:nvSpPr>
        <p:spPr>
          <a:xfrm>
            <a:off x="6242899" y="5143500"/>
            <a:ext cx="784367" cy="784367"/>
          </a:xfrm>
          <a:custGeom>
            <a:avLst/>
            <a:gdLst/>
            <a:ahLst/>
            <a:cxnLst/>
            <a:rect l="l" t="t" r="r" b="b"/>
            <a:pathLst>
              <a:path w="784367" h="784367">
                <a:moveTo>
                  <a:pt x="0" y="0"/>
                </a:moveTo>
                <a:lnTo>
                  <a:pt x="784367" y="0"/>
                </a:lnTo>
                <a:lnTo>
                  <a:pt x="784367" y="784367"/>
                </a:lnTo>
                <a:lnTo>
                  <a:pt x="0" y="784367"/>
                </a:lnTo>
                <a:lnTo>
                  <a:pt x="0" y="0"/>
                </a:lnTo>
                <a:close/>
              </a:path>
            </a:pathLst>
          </a:custGeom>
          <a:blipFill>
            <a:blip>
              <a:extLst>
                <a:ext uri="{96DAC541-7B7A-43D3-8B79-37D633B846F1}">
                  <asvg:svgBlip xmlns:asvg="http://schemas.microsoft.com/office/drawing/2016/SVG/main" r:embed="rId9"/>
                </a:ext>
              </a:extLst>
            </a:blip>
            <a:stretch>
              <a:fillRect/>
            </a:stretch>
          </a:blipFill>
        </p:spPr>
      </p:sp>
      <p:sp>
        <p:nvSpPr>
          <p:cNvPr id="11" name="Freeform 11"/>
          <p:cNvSpPr/>
          <p:nvPr/>
        </p:nvSpPr>
        <p:spPr>
          <a:xfrm>
            <a:off x="7478783" y="8773478"/>
            <a:ext cx="784367" cy="784367"/>
          </a:xfrm>
          <a:custGeom>
            <a:avLst/>
            <a:gdLst/>
            <a:ahLst/>
            <a:cxnLst/>
            <a:rect l="l" t="t" r="r" b="b"/>
            <a:pathLst>
              <a:path w="784367" h="784367">
                <a:moveTo>
                  <a:pt x="0" y="0"/>
                </a:moveTo>
                <a:lnTo>
                  <a:pt x="784367" y="0"/>
                </a:lnTo>
                <a:lnTo>
                  <a:pt x="784367" y="784366"/>
                </a:lnTo>
                <a:lnTo>
                  <a:pt x="0" y="784366"/>
                </a:lnTo>
                <a:lnTo>
                  <a:pt x="0" y="0"/>
                </a:lnTo>
                <a:close/>
              </a:path>
            </a:pathLst>
          </a:custGeom>
          <a:blipFill>
            <a:blip>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0939109" y="6166283"/>
            <a:ext cx="783972" cy="783972"/>
          </a:xfrm>
          <a:custGeom>
            <a:avLst/>
            <a:gdLst/>
            <a:ahLst/>
            <a:cxnLst/>
            <a:rect l="l" t="t" r="r" b="b"/>
            <a:pathLst>
              <a:path w="783972" h="783972">
                <a:moveTo>
                  <a:pt x="0" y="0"/>
                </a:moveTo>
                <a:lnTo>
                  <a:pt x="783972" y="0"/>
                </a:lnTo>
                <a:lnTo>
                  <a:pt x="783972" y="783972"/>
                </a:lnTo>
                <a:lnTo>
                  <a:pt x="0" y="783972"/>
                </a:lnTo>
                <a:lnTo>
                  <a:pt x="0" y="0"/>
                </a:lnTo>
                <a:close/>
              </a:path>
            </a:pathLst>
          </a:custGeom>
          <a:blipFill>
            <a:blip>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2958002" y="4721543"/>
            <a:ext cx="650447" cy="650447"/>
          </a:xfrm>
          <a:custGeom>
            <a:avLst/>
            <a:gdLst/>
            <a:ahLst/>
            <a:cxnLst/>
            <a:rect l="l" t="t" r="r" b="b"/>
            <a:pathLst>
              <a:path w="650447" h="650447">
                <a:moveTo>
                  <a:pt x="0" y="0"/>
                </a:moveTo>
                <a:lnTo>
                  <a:pt x="650447" y="0"/>
                </a:lnTo>
                <a:lnTo>
                  <a:pt x="650447" y="650446"/>
                </a:lnTo>
                <a:lnTo>
                  <a:pt x="0" y="650446"/>
                </a:lnTo>
                <a:lnTo>
                  <a:pt x="0" y="0"/>
                </a:lnTo>
                <a:close/>
              </a:path>
            </a:pathLst>
          </a:custGeom>
          <a:blipFill>
            <a:blip>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2214634" y="8448264"/>
            <a:ext cx="810036" cy="810036"/>
          </a:xfrm>
          <a:custGeom>
            <a:avLst/>
            <a:gdLst/>
            <a:ahLst/>
            <a:cxnLst/>
            <a:rect l="l" t="t" r="r" b="b"/>
            <a:pathLst>
              <a:path w="810036" h="810036">
                <a:moveTo>
                  <a:pt x="0" y="0"/>
                </a:moveTo>
                <a:lnTo>
                  <a:pt x="810036" y="0"/>
                </a:lnTo>
                <a:lnTo>
                  <a:pt x="810036" y="810036"/>
                </a:lnTo>
                <a:lnTo>
                  <a:pt x="0" y="810036"/>
                </a:lnTo>
                <a:lnTo>
                  <a:pt x="0" y="0"/>
                </a:lnTo>
                <a:close/>
              </a:path>
            </a:pathLst>
          </a:custGeom>
          <a:blipFill>
            <a:blip>
              <a:extLst>
                <a:ext uri="{96DAC541-7B7A-43D3-8B79-37D633B846F1}">
                  <asvg:svgBlip xmlns:asvg="http://schemas.microsoft.com/office/drawing/2016/SVG/main" r:embed="rId13"/>
                </a:ext>
              </a:extLst>
            </a:blip>
            <a:stretch>
              <a:fillRect/>
            </a:stretch>
          </a:blipFill>
        </p:spPr>
      </p:sp>
      <p:sp>
        <p:nvSpPr>
          <p:cNvPr id="16" name="Freeform 19">
            <a:extLst>
              <a:ext uri="{FF2B5EF4-FFF2-40B4-BE49-F238E27FC236}">
                <a16:creationId xmlns:a16="http://schemas.microsoft.com/office/drawing/2014/main" id="{D8D2F088-D321-3CFC-F36D-2DEEFBB9DFCC}"/>
              </a:ext>
            </a:extLst>
          </p:cNvPr>
          <p:cNvSpPr/>
          <p:nvPr/>
        </p:nvSpPr>
        <p:spPr>
          <a:xfrm>
            <a:off x="13006014" y="2525492"/>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4"/>
            <a:stretch>
              <a:fillRect l="-486577" t="-100000" r="-100671" b="-250393"/>
            </a:stretch>
          </a:blipFill>
        </p:spPr>
      </p:sp>
    </p:spTree>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5">
              <a:alphaModFix amt="93000"/>
            </a:blip>
            <a:stretch>
              <a:fillRect/>
            </a:stretch>
          </a:blipFill>
        </p:spPr>
      </p:sp>
      <p:sp>
        <p:nvSpPr>
          <p:cNvPr id="3" name="Freeform 3"/>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sp>
        <p:nvSpPr>
          <p:cNvPr id="4" name="Freeform 4"/>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7">
              <a:alphaModFix amt="74000"/>
            </a:blip>
            <a:stretch>
              <a:fillRect/>
            </a:stretch>
          </a:blipFill>
        </p:spPr>
      </p:sp>
      <p:sp>
        <p:nvSpPr>
          <p:cNvPr id="5" name="Freeform 5"/>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8"/>
            <a:stretch>
              <a:fillRect/>
            </a:stretch>
          </a:blipFill>
        </p:spPr>
      </p:sp>
      <p:sp>
        <p:nvSpPr>
          <p:cNvPr id="6" name="Freeform 6"/>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9">
              <a:alphaModFix amt="69000"/>
            </a:blip>
            <a:stretch>
              <a:fillRect t="-30346" b="-30346"/>
            </a:stretch>
          </a:blipFill>
        </p:spPr>
      </p:sp>
      <p:sp>
        <p:nvSpPr>
          <p:cNvPr id="7" name="Freeform 7"/>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a:ln cap="sq">
            <a:noFill/>
            <a:prstDash val="solid"/>
            <a:miter/>
          </a:ln>
        </p:spPr>
      </p:sp>
      <p:sp>
        <p:nvSpPr>
          <p:cNvPr id="9" name="Freeform 9"/>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10"/>
            <a:stretch>
              <a:fillRect/>
            </a:stretch>
          </a:blipFill>
        </p:spPr>
      </p:sp>
      <p:sp>
        <p:nvSpPr>
          <p:cNvPr id="10" name="Freeform 10"/>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10"/>
            <a:stretch>
              <a:fillRect/>
            </a:stretch>
          </a:blipFill>
        </p:spPr>
      </p:sp>
      <p:sp>
        <p:nvSpPr>
          <p:cNvPr id="11" name="Freeform 11"/>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2" name="Freeform 12"/>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10"/>
            <a:stretch>
              <a:fillRect/>
            </a:stretch>
          </a:blipFill>
        </p:spPr>
      </p:sp>
      <p:sp>
        <p:nvSpPr>
          <p:cNvPr id="13" name="Freeform 13"/>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4" name="Freeform 14"/>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11">
              <a:alphaModFix amt="62000"/>
            </a:blip>
            <a:stretch>
              <a:fillRect/>
            </a:stretch>
          </a:blipFill>
        </p:spPr>
      </p:sp>
      <p:sp>
        <p:nvSpPr>
          <p:cNvPr id="15" name="Freeform 15"/>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6" name="Freeform 16"/>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10"/>
            <a:stretch>
              <a:fillRect/>
            </a:stretch>
          </a:blipFill>
        </p:spPr>
      </p:sp>
      <p:sp>
        <p:nvSpPr>
          <p:cNvPr id="17" name="Freeform 17"/>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8"/>
            <a:stretch>
              <a:fillRect/>
            </a:stretch>
          </a:blipFill>
        </p:spPr>
      </p:sp>
      <p:sp>
        <p:nvSpPr>
          <p:cNvPr id="18" name="Freeform 18"/>
          <p:cNvSpPr/>
          <p:nvPr/>
        </p:nvSpPr>
        <p:spPr>
          <a:xfrm>
            <a:off x="-59698" y="-1315247"/>
            <a:ext cx="2080542" cy="2080542"/>
          </a:xfrm>
          <a:custGeom>
            <a:avLst/>
            <a:gdLst/>
            <a:ahLst/>
            <a:cxnLst/>
            <a:rect l="l" t="t" r="r" b="b"/>
            <a:pathLst>
              <a:path w="2080542" h="2080542">
                <a:moveTo>
                  <a:pt x="0" y="0"/>
                </a:moveTo>
                <a:lnTo>
                  <a:pt x="2080542" y="0"/>
                </a:lnTo>
                <a:lnTo>
                  <a:pt x="2080542" y="2080542"/>
                </a:lnTo>
                <a:lnTo>
                  <a:pt x="0" y="2080542"/>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sp>
        <p:nvSpPr>
          <p:cNvPr id="19" name="Freeform 19"/>
          <p:cNvSpPr/>
          <p:nvPr>
            <p:custDataLst>
              <p:tags r:id="rId1"/>
            </p:custDataLst>
          </p:nvPr>
        </p:nvSpPr>
        <p:spPr>
          <a:xfrm>
            <a:off x="7835206" y="1223045"/>
            <a:ext cx="4248331" cy="6520263"/>
          </a:xfrm>
          <a:custGeom>
            <a:avLst/>
            <a:gdLst/>
            <a:ahLst/>
            <a:cxnLst/>
            <a:rect l="l" t="t" r="r" b="b"/>
            <a:pathLst>
              <a:path w="3028290" h="4051878">
                <a:moveTo>
                  <a:pt x="0" y="0"/>
                </a:moveTo>
                <a:lnTo>
                  <a:pt x="3028290" y="0"/>
                </a:lnTo>
                <a:lnTo>
                  <a:pt x="3028290" y="4051878"/>
                </a:lnTo>
                <a:lnTo>
                  <a:pt x="0" y="4051878"/>
                </a:lnTo>
                <a:lnTo>
                  <a:pt x="0" y="0"/>
                </a:lnTo>
                <a:close/>
              </a:path>
            </a:pathLst>
          </a:custGeom>
          <a:blipFill>
            <a:blip r:embed="rId12"/>
            <a:stretch>
              <a:fillRect t="-5670" b="-5670"/>
            </a:stretch>
          </a:blipFill>
        </p:spPr>
        <p:txBody>
          <a:bodyPr/>
          <a:lstStyle/>
          <a:p>
            <a:endParaRPr lang="en-US" dirty="0"/>
          </a:p>
        </p:txBody>
      </p:sp>
      <p:sp>
        <p:nvSpPr>
          <p:cNvPr id="20" name="Freeform 20"/>
          <p:cNvSpPr/>
          <p:nvPr>
            <p:custDataLst>
              <p:tags r:id="rId2"/>
            </p:custDataLst>
          </p:nvPr>
        </p:nvSpPr>
        <p:spPr>
          <a:xfrm>
            <a:off x="12169704" y="1042468"/>
            <a:ext cx="4510634" cy="6735095"/>
          </a:xfrm>
          <a:custGeom>
            <a:avLst/>
            <a:gdLst/>
            <a:ahLst/>
            <a:cxnLst/>
            <a:rect l="l" t="t" r="r" b="b"/>
            <a:pathLst>
              <a:path w="2918737" h="4104051">
                <a:moveTo>
                  <a:pt x="0" y="0"/>
                </a:moveTo>
                <a:lnTo>
                  <a:pt x="2918738" y="0"/>
                </a:lnTo>
                <a:lnTo>
                  <a:pt x="2918738" y="4104051"/>
                </a:lnTo>
                <a:lnTo>
                  <a:pt x="0" y="4104051"/>
                </a:lnTo>
                <a:lnTo>
                  <a:pt x="0" y="0"/>
                </a:lnTo>
                <a:close/>
              </a:path>
            </a:pathLst>
          </a:custGeom>
          <a:blipFill>
            <a:blip r:embed="rId13"/>
            <a:stretch>
              <a:fillRect b="-5949"/>
            </a:stretch>
          </a:blipFill>
        </p:spPr>
      </p:sp>
      <p:sp>
        <p:nvSpPr>
          <p:cNvPr id="21" name="Freeform 21"/>
          <p:cNvSpPr/>
          <p:nvPr>
            <p:custDataLst>
              <p:tags r:id="rId3"/>
            </p:custDataLst>
          </p:nvPr>
        </p:nvSpPr>
        <p:spPr>
          <a:xfrm>
            <a:off x="2175872" y="1223045"/>
            <a:ext cx="5233071" cy="6538699"/>
          </a:xfrm>
          <a:custGeom>
            <a:avLst/>
            <a:gdLst/>
            <a:ahLst/>
            <a:cxnLst/>
            <a:rect l="l" t="t" r="r" b="b"/>
            <a:pathLst>
              <a:path w="3028290" h="4051878">
                <a:moveTo>
                  <a:pt x="0" y="0"/>
                </a:moveTo>
                <a:lnTo>
                  <a:pt x="3028290" y="0"/>
                </a:lnTo>
                <a:lnTo>
                  <a:pt x="3028290" y="4051878"/>
                </a:lnTo>
                <a:lnTo>
                  <a:pt x="0" y="4051878"/>
                </a:lnTo>
                <a:lnTo>
                  <a:pt x="0" y="0"/>
                </a:lnTo>
                <a:close/>
              </a:path>
            </a:pathLst>
          </a:custGeom>
          <a:blipFill>
            <a:blip r:embed="rId14"/>
            <a:stretch>
              <a:fillRect t="-5670" b="-5670"/>
            </a:stretch>
          </a:blipFill>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a:extLst>
            <a:ext uri="{FF2B5EF4-FFF2-40B4-BE49-F238E27FC236}">
              <a16:creationId xmlns:a16="http://schemas.microsoft.com/office/drawing/2014/main" id="{88CB83CF-5C26-B8C1-76E6-767BC7944F5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03C1E04-039F-1937-B539-E9C6B07D78D2}"/>
              </a:ext>
            </a:extLst>
          </p:cNvPr>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5">
              <a:alphaModFix amt="93000"/>
            </a:blip>
            <a:stretch>
              <a:fillRect/>
            </a:stretch>
          </a:blipFill>
        </p:spPr>
      </p:sp>
      <p:sp>
        <p:nvSpPr>
          <p:cNvPr id="3" name="Freeform 3">
            <a:extLst>
              <a:ext uri="{FF2B5EF4-FFF2-40B4-BE49-F238E27FC236}">
                <a16:creationId xmlns:a16="http://schemas.microsoft.com/office/drawing/2014/main" id="{82AF79EE-4273-DA56-6090-745F0327478E}"/>
              </a:ext>
            </a:extLst>
          </p:cNvPr>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A62E62A1-A2E3-78E3-AA52-BCD06CAE2982}"/>
              </a:ext>
            </a:extLst>
          </p:cNvPr>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7">
              <a:alphaModFix amt="74000"/>
            </a:blip>
            <a:stretch>
              <a:fillRect/>
            </a:stretch>
          </a:blipFill>
        </p:spPr>
      </p:sp>
      <p:sp>
        <p:nvSpPr>
          <p:cNvPr id="5" name="Freeform 5">
            <a:extLst>
              <a:ext uri="{FF2B5EF4-FFF2-40B4-BE49-F238E27FC236}">
                <a16:creationId xmlns:a16="http://schemas.microsoft.com/office/drawing/2014/main" id="{5570BB52-5741-0F0A-9003-D84B09AE7069}"/>
              </a:ext>
            </a:extLst>
          </p:cNvPr>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8"/>
            <a:stretch>
              <a:fillRect/>
            </a:stretch>
          </a:blipFill>
        </p:spPr>
      </p:sp>
      <p:sp>
        <p:nvSpPr>
          <p:cNvPr id="6" name="Freeform 6">
            <a:extLst>
              <a:ext uri="{FF2B5EF4-FFF2-40B4-BE49-F238E27FC236}">
                <a16:creationId xmlns:a16="http://schemas.microsoft.com/office/drawing/2014/main" id="{D87B1321-04BE-543F-E3F9-DA4FA1E1C367}"/>
              </a:ext>
            </a:extLst>
          </p:cNvPr>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9">
              <a:alphaModFix amt="69000"/>
            </a:blip>
            <a:stretch>
              <a:fillRect t="-30346" b="-30346"/>
            </a:stretch>
          </a:blipFill>
        </p:spPr>
      </p:sp>
      <p:sp>
        <p:nvSpPr>
          <p:cNvPr id="7" name="Freeform 7">
            <a:extLst>
              <a:ext uri="{FF2B5EF4-FFF2-40B4-BE49-F238E27FC236}">
                <a16:creationId xmlns:a16="http://schemas.microsoft.com/office/drawing/2014/main" id="{7332F6FF-5F3A-711B-1F74-CC293E5D20CC}"/>
              </a:ext>
            </a:extLst>
          </p:cNvPr>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6"/>
                </a:ext>
              </a:extLst>
            </a:blip>
            <a:stretch>
              <a:fillRect/>
            </a:stretch>
          </a:blipFill>
        </p:spPr>
      </p:sp>
      <p:sp>
        <p:nvSpPr>
          <p:cNvPr id="8" name="Freeform 8">
            <a:extLst>
              <a:ext uri="{FF2B5EF4-FFF2-40B4-BE49-F238E27FC236}">
                <a16:creationId xmlns:a16="http://schemas.microsoft.com/office/drawing/2014/main" id="{49171653-E1DE-4B07-1F23-5DCEF7B540CC}"/>
              </a:ext>
            </a:extLst>
          </p:cNvPr>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a:ln cap="sq">
            <a:noFill/>
            <a:prstDash val="solid"/>
            <a:miter/>
          </a:ln>
        </p:spPr>
      </p:sp>
      <p:sp>
        <p:nvSpPr>
          <p:cNvPr id="9" name="Freeform 9">
            <a:extLst>
              <a:ext uri="{FF2B5EF4-FFF2-40B4-BE49-F238E27FC236}">
                <a16:creationId xmlns:a16="http://schemas.microsoft.com/office/drawing/2014/main" id="{FF288851-4EC9-CF64-6277-A1BFBDB4C1DD}"/>
              </a:ext>
            </a:extLst>
          </p:cNvPr>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10"/>
            <a:stretch>
              <a:fillRect/>
            </a:stretch>
          </a:blipFill>
        </p:spPr>
      </p:sp>
      <p:sp>
        <p:nvSpPr>
          <p:cNvPr id="10" name="Freeform 10">
            <a:extLst>
              <a:ext uri="{FF2B5EF4-FFF2-40B4-BE49-F238E27FC236}">
                <a16:creationId xmlns:a16="http://schemas.microsoft.com/office/drawing/2014/main" id="{974D904B-8A6C-F236-12E6-2EDAFA51B070}"/>
              </a:ext>
            </a:extLst>
          </p:cNvPr>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10"/>
            <a:stretch>
              <a:fillRect/>
            </a:stretch>
          </a:blipFill>
        </p:spPr>
      </p:sp>
      <p:sp>
        <p:nvSpPr>
          <p:cNvPr id="11" name="Freeform 11">
            <a:extLst>
              <a:ext uri="{FF2B5EF4-FFF2-40B4-BE49-F238E27FC236}">
                <a16:creationId xmlns:a16="http://schemas.microsoft.com/office/drawing/2014/main" id="{13B2EB81-A44F-EE1E-20B6-851207576EF9}"/>
              </a:ext>
            </a:extLst>
          </p:cNvPr>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2" name="Freeform 12">
            <a:extLst>
              <a:ext uri="{FF2B5EF4-FFF2-40B4-BE49-F238E27FC236}">
                <a16:creationId xmlns:a16="http://schemas.microsoft.com/office/drawing/2014/main" id="{23800C04-CD66-5581-9EB5-C81AF2EC5324}"/>
              </a:ext>
            </a:extLst>
          </p:cNvPr>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10"/>
            <a:stretch>
              <a:fillRect/>
            </a:stretch>
          </a:blipFill>
        </p:spPr>
      </p:sp>
      <p:sp>
        <p:nvSpPr>
          <p:cNvPr id="13" name="Freeform 13">
            <a:extLst>
              <a:ext uri="{FF2B5EF4-FFF2-40B4-BE49-F238E27FC236}">
                <a16:creationId xmlns:a16="http://schemas.microsoft.com/office/drawing/2014/main" id="{100700DD-1E1E-89D5-F6E7-D65BC6AAC184}"/>
              </a:ext>
            </a:extLst>
          </p:cNvPr>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FB730E21-9585-CE32-EA52-66A631A22DB5}"/>
              </a:ext>
            </a:extLst>
          </p:cNvPr>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11">
              <a:alphaModFix amt="62000"/>
            </a:blip>
            <a:stretch>
              <a:fillRect/>
            </a:stretch>
          </a:blipFill>
        </p:spPr>
      </p:sp>
      <p:sp>
        <p:nvSpPr>
          <p:cNvPr id="15" name="Freeform 15">
            <a:extLst>
              <a:ext uri="{FF2B5EF4-FFF2-40B4-BE49-F238E27FC236}">
                <a16:creationId xmlns:a16="http://schemas.microsoft.com/office/drawing/2014/main" id="{4AD6C321-3F42-388F-D360-DF3E5C2A3AE2}"/>
              </a:ext>
            </a:extLst>
          </p:cNvPr>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6" name="Freeform 16">
            <a:extLst>
              <a:ext uri="{FF2B5EF4-FFF2-40B4-BE49-F238E27FC236}">
                <a16:creationId xmlns:a16="http://schemas.microsoft.com/office/drawing/2014/main" id="{75EA7AD5-9E39-C920-F23E-1C7B16CD539F}"/>
              </a:ext>
            </a:extLst>
          </p:cNvPr>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10"/>
            <a:stretch>
              <a:fillRect/>
            </a:stretch>
          </a:blipFill>
        </p:spPr>
      </p:sp>
      <p:sp>
        <p:nvSpPr>
          <p:cNvPr id="17" name="Freeform 17">
            <a:extLst>
              <a:ext uri="{FF2B5EF4-FFF2-40B4-BE49-F238E27FC236}">
                <a16:creationId xmlns:a16="http://schemas.microsoft.com/office/drawing/2014/main" id="{F1A2F296-70BC-74F8-2458-992D47CD3EC9}"/>
              </a:ext>
            </a:extLst>
          </p:cNvPr>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8"/>
            <a:stretch>
              <a:fillRect/>
            </a:stretch>
          </a:blipFill>
        </p:spPr>
      </p:sp>
      <p:sp>
        <p:nvSpPr>
          <p:cNvPr id="18" name="Freeform 18">
            <a:extLst>
              <a:ext uri="{FF2B5EF4-FFF2-40B4-BE49-F238E27FC236}">
                <a16:creationId xmlns:a16="http://schemas.microsoft.com/office/drawing/2014/main" id="{E7330065-BA59-2775-CE14-B6F1F078734F}"/>
              </a:ext>
            </a:extLst>
          </p:cNvPr>
          <p:cNvSpPr/>
          <p:nvPr/>
        </p:nvSpPr>
        <p:spPr>
          <a:xfrm>
            <a:off x="-59698" y="-1315247"/>
            <a:ext cx="2080542" cy="2080542"/>
          </a:xfrm>
          <a:custGeom>
            <a:avLst/>
            <a:gdLst/>
            <a:ahLst/>
            <a:cxnLst/>
            <a:rect l="l" t="t" r="r" b="b"/>
            <a:pathLst>
              <a:path w="2080542" h="2080542">
                <a:moveTo>
                  <a:pt x="0" y="0"/>
                </a:moveTo>
                <a:lnTo>
                  <a:pt x="2080542" y="0"/>
                </a:lnTo>
                <a:lnTo>
                  <a:pt x="2080542" y="2080542"/>
                </a:lnTo>
                <a:lnTo>
                  <a:pt x="0" y="2080542"/>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sp>
        <p:nvSpPr>
          <p:cNvPr id="22" name="Freeform 22">
            <a:extLst>
              <a:ext uri="{FF2B5EF4-FFF2-40B4-BE49-F238E27FC236}">
                <a16:creationId xmlns:a16="http://schemas.microsoft.com/office/drawing/2014/main" id="{D103FC08-B3A0-782B-CAFF-54AF18123BC9}"/>
              </a:ext>
            </a:extLst>
          </p:cNvPr>
          <p:cNvSpPr/>
          <p:nvPr>
            <p:custDataLst>
              <p:tags r:id="rId1"/>
            </p:custDataLst>
          </p:nvPr>
        </p:nvSpPr>
        <p:spPr>
          <a:xfrm flipH="1">
            <a:off x="7342913" y="1711210"/>
            <a:ext cx="4412701" cy="6688198"/>
          </a:xfrm>
          <a:custGeom>
            <a:avLst/>
            <a:gdLst/>
            <a:ahLst/>
            <a:cxnLst/>
            <a:rect l="l" t="t" r="r" b="b"/>
            <a:pathLst>
              <a:path w="2719823" h="4051878">
                <a:moveTo>
                  <a:pt x="2719823" y="0"/>
                </a:moveTo>
                <a:lnTo>
                  <a:pt x="0" y="0"/>
                </a:lnTo>
                <a:lnTo>
                  <a:pt x="0" y="4051878"/>
                </a:lnTo>
                <a:lnTo>
                  <a:pt x="2719823" y="4051878"/>
                </a:lnTo>
                <a:lnTo>
                  <a:pt x="2719823" y="0"/>
                </a:lnTo>
                <a:close/>
              </a:path>
            </a:pathLst>
          </a:custGeom>
          <a:blipFill>
            <a:blip r:embed="rId12"/>
            <a:stretch>
              <a:fillRect/>
            </a:stretch>
          </a:blipFill>
        </p:spPr>
        <p:txBody>
          <a:bodyPr/>
          <a:lstStyle/>
          <a:p>
            <a:endParaRPr lang="en-US" dirty="0"/>
          </a:p>
        </p:txBody>
      </p:sp>
      <p:sp>
        <p:nvSpPr>
          <p:cNvPr id="23" name="Freeform 23">
            <a:extLst>
              <a:ext uri="{FF2B5EF4-FFF2-40B4-BE49-F238E27FC236}">
                <a16:creationId xmlns:a16="http://schemas.microsoft.com/office/drawing/2014/main" id="{0EB03DC7-6DEB-CC7E-11AF-ED66D167C9AF}"/>
              </a:ext>
            </a:extLst>
          </p:cNvPr>
          <p:cNvSpPr/>
          <p:nvPr>
            <p:custDataLst>
              <p:tags r:id="rId2"/>
            </p:custDataLst>
          </p:nvPr>
        </p:nvSpPr>
        <p:spPr>
          <a:xfrm>
            <a:off x="2312027" y="1761096"/>
            <a:ext cx="4412702" cy="6688198"/>
          </a:xfrm>
          <a:custGeom>
            <a:avLst/>
            <a:gdLst/>
            <a:ahLst/>
            <a:cxnLst/>
            <a:rect l="l" t="t" r="r" b="b"/>
            <a:pathLst>
              <a:path w="2672347" h="4047471">
                <a:moveTo>
                  <a:pt x="0" y="0"/>
                </a:moveTo>
                <a:lnTo>
                  <a:pt x="2672347" y="0"/>
                </a:lnTo>
                <a:lnTo>
                  <a:pt x="2672347" y="4047471"/>
                </a:lnTo>
                <a:lnTo>
                  <a:pt x="0" y="4047471"/>
                </a:lnTo>
                <a:lnTo>
                  <a:pt x="0" y="0"/>
                </a:lnTo>
                <a:close/>
              </a:path>
            </a:pathLst>
          </a:custGeom>
          <a:blipFill>
            <a:blip r:embed="rId13"/>
            <a:stretch>
              <a:fillRect r="-7550" b="-5788"/>
            </a:stretch>
          </a:blipFill>
        </p:spPr>
        <p:txBody>
          <a:bodyPr/>
          <a:lstStyle/>
          <a:p>
            <a:endParaRPr lang="en-US" dirty="0"/>
          </a:p>
        </p:txBody>
      </p:sp>
      <p:sp>
        <p:nvSpPr>
          <p:cNvPr id="24" name="Freeform 24">
            <a:extLst>
              <a:ext uri="{FF2B5EF4-FFF2-40B4-BE49-F238E27FC236}">
                <a16:creationId xmlns:a16="http://schemas.microsoft.com/office/drawing/2014/main" id="{81C4B80B-D3FA-F7DC-477B-850B2EA763B3}"/>
              </a:ext>
            </a:extLst>
          </p:cNvPr>
          <p:cNvSpPr/>
          <p:nvPr>
            <p:custDataLst>
              <p:tags r:id="rId3"/>
            </p:custDataLst>
          </p:nvPr>
        </p:nvSpPr>
        <p:spPr>
          <a:xfrm>
            <a:off x="12249689" y="1744701"/>
            <a:ext cx="4412702" cy="6748432"/>
          </a:xfrm>
          <a:custGeom>
            <a:avLst/>
            <a:gdLst/>
            <a:ahLst/>
            <a:cxnLst/>
            <a:rect l="l" t="t" r="r" b="b"/>
            <a:pathLst>
              <a:path w="2719823" h="4051878">
                <a:moveTo>
                  <a:pt x="0" y="0"/>
                </a:moveTo>
                <a:lnTo>
                  <a:pt x="2719824" y="0"/>
                </a:lnTo>
                <a:lnTo>
                  <a:pt x="2719824" y="4051878"/>
                </a:lnTo>
                <a:lnTo>
                  <a:pt x="0" y="4051878"/>
                </a:lnTo>
                <a:lnTo>
                  <a:pt x="0" y="0"/>
                </a:lnTo>
                <a:close/>
              </a:path>
            </a:pathLst>
          </a:custGeom>
          <a:blipFill>
            <a:blip r:embed="rId14"/>
            <a:stretch>
              <a:fillRect/>
            </a:stretch>
          </a:blipFill>
        </p:spPr>
        <p:txBody>
          <a:bodyPr/>
          <a:lstStyle/>
          <a:p>
            <a:endParaRPr lang="en-US" dirty="0"/>
          </a:p>
        </p:txBody>
      </p:sp>
    </p:spTree>
    <p:extLst>
      <p:ext uri="{BB962C8B-B14F-4D97-AF65-F5344CB8AC3E}">
        <p14:creationId xmlns:p14="http://schemas.microsoft.com/office/powerpoint/2010/main" val="2849087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a:extLst>
            <a:ext uri="{FF2B5EF4-FFF2-40B4-BE49-F238E27FC236}">
              <a16:creationId xmlns:a16="http://schemas.microsoft.com/office/drawing/2014/main" id="{F662D7AB-C229-E75C-4647-6E82271D048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31CBD97-4EA9-D6D7-B46D-929C7681537E}"/>
              </a:ext>
            </a:extLst>
          </p:cNvPr>
          <p:cNvSpPr/>
          <p:nvPr/>
        </p:nvSpPr>
        <p:spPr>
          <a:xfrm flipH="1">
            <a:off x="-236215" y="6276334"/>
            <a:ext cx="2514072" cy="3906044"/>
          </a:xfrm>
          <a:custGeom>
            <a:avLst/>
            <a:gdLst/>
            <a:ahLst/>
            <a:cxnLst/>
            <a:rect l="l" t="t" r="r" b="b"/>
            <a:pathLst>
              <a:path w="2514072" h="3906044">
                <a:moveTo>
                  <a:pt x="2514072" y="0"/>
                </a:moveTo>
                <a:lnTo>
                  <a:pt x="0" y="0"/>
                </a:lnTo>
                <a:lnTo>
                  <a:pt x="0" y="3906044"/>
                </a:lnTo>
                <a:lnTo>
                  <a:pt x="2514072" y="3906044"/>
                </a:lnTo>
                <a:lnTo>
                  <a:pt x="2514072" y="0"/>
                </a:lnTo>
                <a:close/>
              </a:path>
            </a:pathLst>
          </a:custGeom>
          <a:blipFill>
            <a:blip r:embed="rId5">
              <a:alphaModFix amt="93000"/>
            </a:blip>
            <a:stretch>
              <a:fillRect/>
            </a:stretch>
          </a:blipFill>
        </p:spPr>
      </p:sp>
      <p:sp>
        <p:nvSpPr>
          <p:cNvPr id="3" name="Freeform 3">
            <a:extLst>
              <a:ext uri="{FF2B5EF4-FFF2-40B4-BE49-F238E27FC236}">
                <a16:creationId xmlns:a16="http://schemas.microsoft.com/office/drawing/2014/main" id="{96BA8089-5A48-DEF0-92AA-582C53691D54}"/>
              </a:ext>
            </a:extLst>
          </p:cNvPr>
          <p:cNvSpPr/>
          <p:nvPr/>
        </p:nvSpPr>
        <p:spPr>
          <a:xfrm>
            <a:off x="747146" y="-3059264"/>
            <a:ext cx="6618714" cy="6618714"/>
          </a:xfrm>
          <a:custGeom>
            <a:avLst/>
            <a:gdLst/>
            <a:ahLst/>
            <a:cxnLst/>
            <a:rect l="l" t="t" r="r" b="b"/>
            <a:pathLst>
              <a:path w="6618714" h="6618714">
                <a:moveTo>
                  <a:pt x="0" y="0"/>
                </a:moveTo>
                <a:lnTo>
                  <a:pt x="6618713" y="0"/>
                </a:lnTo>
                <a:lnTo>
                  <a:pt x="6618713" y="6618714"/>
                </a:lnTo>
                <a:lnTo>
                  <a:pt x="0" y="6618714"/>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sp>
        <p:nvSpPr>
          <p:cNvPr id="4" name="Freeform 4">
            <a:extLst>
              <a:ext uri="{FF2B5EF4-FFF2-40B4-BE49-F238E27FC236}">
                <a16:creationId xmlns:a16="http://schemas.microsoft.com/office/drawing/2014/main" id="{02821E52-F60A-35C0-32C5-935FB2EC1459}"/>
              </a:ext>
            </a:extLst>
          </p:cNvPr>
          <p:cNvSpPr/>
          <p:nvPr/>
        </p:nvSpPr>
        <p:spPr>
          <a:xfrm flipH="1">
            <a:off x="13741938" y="-447299"/>
            <a:ext cx="5138512" cy="8915400"/>
          </a:xfrm>
          <a:custGeom>
            <a:avLst/>
            <a:gdLst/>
            <a:ahLst/>
            <a:cxnLst/>
            <a:rect l="l" t="t" r="r" b="b"/>
            <a:pathLst>
              <a:path w="5138512" h="8915400">
                <a:moveTo>
                  <a:pt x="5138513" y="0"/>
                </a:moveTo>
                <a:lnTo>
                  <a:pt x="0" y="0"/>
                </a:lnTo>
                <a:lnTo>
                  <a:pt x="0" y="8915400"/>
                </a:lnTo>
                <a:lnTo>
                  <a:pt x="5138513" y="8915400"/>
                </a:lnTo>
                <a:lnTo>
                  <a:pt x="5138513" y="0"/>
                </a:lnTo>
                <a:close/>
              </a:path>
            </a:pathLst>
          </a:custGeom>
          <a:blipFill>
            <a:blip r:embed="rId7">
              <a:alphaModFix amt="74000"/>
            </a:blip>
            <a:stretch>
              <a:fillRect/>
            </a:stretch>
          </a:blipFill>
        </p:spPr>
      </p:sp>
      <p:sp>
        <p:nvSpPr>
          <p:cNvPr id="5" name="Freeform 5">
            <a:extLst>
              <a:ext uri="{FF2B5EF4-FFF2-40B4-BE49-F238E27FC236}">
                <a16:creationId xmlns:a16="http://schemas.microsoft.com/office/drawing/2014/main" id="{53AE1722-041F-1221-B77D-294CA0FC7BA3}"/>
              </a:ext>
            </a:extLst>
          </p:cNvPr>
          <p:cNvSpPr/>
          <p:nvPr/>
        </p:nvSpPr>
        <p:spPr>
          <a:xfrm>
            <a:off x="11506410" y="3732675"/>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8"/>
            <a:stretch>
              <a:fillRect/>
            </a:stretch>
          </a:blipFill>
        </p:spPr>
      </p:sp>
      <p:sp>
        <p:nvSpPr>
          <p:cNvPr id="6" name="Freeform 6">
            <a:extLst>
              <a:ext uri="{FF2B5EF4-FFF2-40B4-BE49-F238E27FC236}">
                <a16:creationId xmlns:a16="http://schemas.microsoft.com/office/drawing/2014/main" id="{3CC8A253-BB90-6EDD-09D2-0279B56BC0A1}"/>
              </a:ext>
            </a:extLst>
          </p:cNvPr>
          <p:cNvSpPr/>
          <p:nvPr/>
        </p:nvSpPr>
        <p:spPr>
          <a:xfrm>
            <a:off x="-330373" y="-265154"/>
            <a:ext cx="19210824" cy="11955048"/>
          </a:xfrm>
          <a:custGeom>
            <a:avLst/>
            <a:gdLst/>
            <a:ahLst/>
            <a:cxnLst/>
            <a:rect l="l" t="t" r="r" b="b"/>
            <a:pathLst>
              <a:path w="19210824" h="11955048">
                <a:moveTo>
                  <a:pt x="0" y="0"/>
                </a:moveTo>
                <a:lnTo>
                  <a:pt x="19210824" y="0"/>
                </a:lnTo>
                <a:lnTo>
                  <a:pt x="19210824" y="11955049"/>
                </a:lnTo>
                <a:lnTo>
                  <a:pt x="0" y="11955049"/>
                </a:lnTo>
                <a:lnTo>
                  <a:pt x="0" y="0"/>
                </a:lnTo>
                <a:close/>
              </a:path>
            </a:pathLst>
          </a:custGeom>
          <a:blipFill>
            <a:blip r:embed="rId9">
              <a:alphaModFix amt="69000"/>
            </a:blip>
            <a:stretch>
              <a:fillRect t="-30346" b="-30346"/>
            </a:stretch>
          </a:blipFill>
        </p:spPr>
      </p:sp>
      <p:sp>
        <p:nvSpPr>
          <p:cNvPr id="7" name="Freeform 7">
            <a:extLst>
              <a:ext uri="{FF2B5EF4-FFF2-40B4-BE49-F238E27FC236}">
                <a16:creationId xmlns:a16="http://schemas.microsoft.com/office/drawing/2014/main" id="{090E8B67-A40F-1953-C0BA-CD85A3C8C67E}"/>
              </a:ext>
            </a:extLst>
          </p:cNvPr>
          <p:cNvSpPr/>
          <p:nvPr/>
        </p:nvSpPr>
        <p:spPr>
          <a:xfrm>
            <a:off x="7218804" y="-3908025"/>
            <a:ext cx="6618714" cy="6618714"/>
          </a:xfrm>
          <a:custGeom>
            <a:avLst/>
            <a:gdLst/>
            <a:ahLst/>
            <a:cxnLst/>
            <a:rect l="l" t="t" r="r" b="b"/>
            <a:pathLst>
              <a:path w="6618714" h="6618714">
                <a:moveTo>
                  <a:pt x="0" y="0"/>
                </a:moveTo>
                <a:lnTo>
                  <a:pt x="6618714" y="0"/>
                </a:lnTo>
                <a:lnTo>
                  <a:pt x="6618714" y="6618713"/>
                </a:lnTo>
                <a:lnTo>
                  <a:pt x="0" y="6618713"/>
                </a:lnTo>
                <a:lnTo>
                  <a:pt x="0" y="0"/>
                </a:lnTo>
                <a:close/>
              </a:path>
            </a:pathLst>
          </a:custGeom>
          <a:blipFill>
            <a:blip>
              <a:alphaModFix amt="57000"/>
              <a:extLst>
                <a:ext uri="{96DAC541-7B7A-43D3-8B79-37D633B846F1}">
                  <asvg:svgBlip xmlns:asvg="http://schemas.microsoft.com/office/drawing/2016/SVG/main" r:embed="rId6"/>
                </a:ext>
              </a:extLst>
            </a:blip>
            <a:stretch>
              <a:fillRect/>
            </a:stretch>
          </a:blipFill>
        </p:spPr>
      </p:sp>
      <p:sp>
        <p:nvSpPr>
          <p:cNvPr id="8" name="Freeform 8">
            <a:extLst>
              <a:ext uri="{FF2B5EF4-FFF2-40B4-BE49-F238E27FC236}">
                <a16:creationId xmlns:a16="http://schemas.microsoft.com/office/drawing/2014/main" id="{3A403D76-44B2-3DCD-53A0-386E1AAF4D6A}"/>
              </a:ext>
            </a:extLst>
          </p:cNvPr>
          <p:cNvSpPr/>
          <p:nvPr/>
        </p:nvSpPr>
        <p:spPr>
          <a:xfrm>
            <a:off x="13001838" y="-4960523"/>
            <a:ext cx="6618714" cy="6618714"/>
          </a:xfrm>
          <a:custGeom>
            <a:avLst/>
            <a:gdLst/>
            <a:ahLst/>
            <a:cxnLst/>
            <a:rect l="l" t="t" r="r" b="b"/>
            <a:pathLst>
              <a:path w="6618714" h="6618714">
                <a:moveTo>
                  <a:pt x="0" y="0"/>
                </a:moveTo>
                <a:lnTo>
                  <a:pt x="6618713" y="0"/>
                </a:lnTo>
                <a:lnTo>
                  <a:pt x="6618713" y="6618713"/>
                </a:lnTo>
                <a:lnTo>
                  <a:pt x="0" y="6618713"/>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a:ln cap="sq">
            <a:noFill/>
            <a:prstDash val="solid"/>
            <a:miter/>
          </a:ln>
        </p:spPr>
      </p:sp>
      <p:sp>
        <p:nvSpPr>
          <p:cNvPr id="9" name="Freeform 9">
            <a:extLst>
              <a:ext uri="{FF2B5EF4-FFF2-40B4-BE49-F238E27FC236}">
                <a16:creationId xmlns:a16="http://schemas.microsoft.com/office/drawing/2014/main" id="{740D02D5-F0A6-913F-90F0-42065EF8EE5B}"/>
              </a:ext>
            </a:extLst>
          </p:cNvPr>
          <p:cNvSpPr/>
          <p:nvPr/>
        </p:nvSpPr>
        <p:spPr>
          <a:xfrm>
            <a:off x="9662066" y="8998830"/>
            <a:ext cx="3306936" cy="1868419"/>
          </a:xfrm>
          <a:custGeom>
            <a:avLst/>
            <a:gdLst/>
            <a:ahLst/>
            <a:cxnLst/>
            <a:rect l="l" t="t" r="r" b="b"/>
            <a:pathLst>
              <a:path w="3306936" h="1868419">
                <a:moveTo>
                  <a:pt x="0" y="0"/>
                </a:moveTo>
                <a:lnTo>
                  <a:pt x="3306935" y="0"/>
                </a:lnTo>
                <a:lnTo>
                  <a:pt x="3306935" y="1868419"/>
                </a:lnTo>
                <a:lnTo>
                  <a:pt x="0" y="1868419"/>
                </a:lnTo>
                <a:lnTo>
                  <a:pt x="0" y="0"/>
                </a:lnTo>
                <a:close/>
              </a:path>
            </a:pathLst>
          </a:custGeom>
          <a:blipFill>
            <a:blip r:embed="rId10"/>
            <a:stretch>
              <a:fillRect/>
            </a:stretch>
          </a:blipFill>
        </p:spPr>
      </p:sp>
      <p:sp>
        <p:nvSpPr>
          <p:cNvPr id="10" name="Freeform 10">
            <a:extLst>
              <a:ext uri="{FF2B5EF4-FFF2-40B4-BE49-F238E27FC236}">
                <a16:creationId xmlns:a16="http://schemas.microsoft.com/office/drawing/2014/main" id="{F752979E-3B72-873C-6449-C041AF51526D}"/>
              </a:ext>
            </a:extLst>
          </p:cNvPr>
          <p:cNvSpPr/>
          <p:nvPr/>
        </p:nvSpPr>
        <p:spPr>
          <a:xfrm>
            <a:off x="6827875" y="9248169"/>
            <a:ext cx="3306936" cy="1868419"/>
          </a:xfrm>
          <a:custGeom>
            <a:avLst/>
            <a:gdLst/>
            <a:ahLst/>
            <a:cxnLst/>
            <a:rect l="l" t="t" r="r" b="b"/>
            <a:pathLst>
              <a:path w="3306936" h="1868419">
                <a:moveTo>
                  <a:pt x="0" y="0"/>
                </a:moveTo>
                <a:lnTo>
                  <a:pt x="3306935" y="0"/>
                </a:lnTo>
                <a:lnTo>
                  <a:pt x="3306935" y="1868418"/>
                </a:lnTo>
                <a:lnTo>
                  <a:pt x="0" y="1868418"/>
                </a:lnTo>
                <a:lnTo>
                  <a:pt x="0" y="0"/>
                </a:lnTo>
                <a:close/>
              </a:path>
            </a:pathLst>
          </a:custGeom>
          <a:blipFill>
            <a:blip r:embed="rId10"/>
            <a:stretch>
              <a:fillRect/>
            </a:stretch>
          </a:blipFill>
        </p:spPr>
      </p:sp>
      <p:sp>
        <p:nvSpPr>
          <p:cNvPr id="11" name="Freeform 11">
            <a:extLst>
              <a:ext uri="{FF2B5EF4-FFF2-40B4-BE49-F238E27FC236}">
                <a16:creationId xmlns:a16="http://schemas.microsoft.com/office/drawing/2014/main" id="{B83379D8-D1E1-5DDB-ED7E-957480751259}"/>
              </a:ext>
            </a:extLst>
          </p:cNvPr>
          <p:cNvSpPr/>
          <p:nvPr/>
        </p:nvSpPr>
        <p:spPr>
          <a:xfrm>
            <a:off x="3993683" y="9497507"/>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2" name="Freeform 12">
            <a:extLst>
              <a:ext uri="{FF2B5EF4-FFF2-40B4-BE49-F238E27FC236}">
                <a16:creationId xmlns:a16="http://schemas.microsoft.com/office/drawing/2014/main" id="{CB9D3C00-6550-8097-6B4E-61EC6EB4FDB1}"/>
              </a:ext>
            </a:extLst>
          </p:cNvPr>
          <p:cNvSpPr/>
          <p:nvPr/>
        </p:nvSpPr>
        <p:spPr>
          <a:xfrm>
            <a:off x="132414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10"/>
            <a:stretch>
              <a:fillRect/>
            </a:stretch>
          </a:blipFill>
        </p:spPr>
      </p:sp>
      <p:sp>
        <p:nvSpPr>
          <p:cNvPr id="13" name="Freeform 13">
            <a:extLst>
              <a:ext uri="{FF2B5EF4-FFF2-40B4-BE49-F238E27FC236}">
                <a16:creationId xmlns:a16="http://schemas.microsoft.com/office/drawing/2014/main" id="{C58953B6-408E-EF92-E387-A52CD4DF6FE2}"/>
              </a:ext>
            </a:extLst>
          </p:cNvPr>
          <p:cNvSpPr/>
          <p:nvPr/>
        </p:nvSpPr>
        <p:spPr>
          <a:xfrm rot="2292867">
            <a:off x="-906322"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4" name="Freeform 14">
            <a:extLst>
              <a:ext uri="{FF2B5EF4-FFF2-40B4-BE49-F238E27FC236}">
                <a16:creationId xmlns:a16="http://schemas.microsoft.com/office/drawing/2014/main" id="{0287C0DF-A0C7-04A6-8096-1405D2725625}"/>
              </a:ext>
            </a:extLst>
          </p:cNvPr>
          <p:cNvSpPr/>
          <p:nvPr/>
        </p:nvSpPr>
        <p:spPr>
          <a:xfrm>
            <a:off x="16594104" y="8114257"/>
            <a:ext cx="1700817" cy="2541982"/>
          </a:xfrm>
          <a:custGeom>
            <a:avLst/>
            <a:gdLst/>
            <a:ahLst/>
            <a:cxnLst/>
            <a:rect l="l" t="t" r="r" b="b"/>
            <a:pathLst>
              <a:path w="1700817" h="2541982">
                <a:moveTo>
                  <a:pt x="0" y="0"/>
                </a:moveTo>
                <a:lnTo>
                  <a:pt x="1700817" y="0"/>
                </a:lnTo>
                <a:lnTo>
                  <a:pt x="1700817" y="2541982"/>
                </a:lnTo>
                <a:lnTo>
                  <a:pt x="0" y="2541982"/>
                </a:lnTo>
                <a:lnTo>
                  <a:pt x="0" y="0"/>
                </a:lnTo>
                <a:close/>
              </a:path>
            </a:pathLst>
          </a:custGeom>
          <a:blipFill>
            <a:blip r:embed="rId11">
              <a:alphaModFix amt="62000"/>
            </a:blip>
            <a:stretch>
              <a:fillRect/>
            </a:stretch>
          </a:blipFill>
        </p:spPr>
      </p:sp>
      <p:sp>
        <p:nvSpPr>
          <p:cNvPr id="15" name="Freeform 15">
            <a:extLst>
              <a:ext uri="{FF2B5EF4-FFF2-40B4-BE49-F238E27FC236}">
                <a16:creationId xmlns:a16="http://schemas.microsoft.com/office/drawing/2014/main" id="{4264BE79-7995-27E8-8D79-C028F414F1A2}"/>
              </a:ext>
            </a:extLst>
          </p:cNvPr>
          <p:cNvSpPr/>
          <p:nvPr/>
        </p:nvSpPr>
        <p:spPr>
          <a:xfrm>
            <a:off x="15573515" y="8998830"/>
            <a:ext cx="3306936" cy="1868419"/>
          </a:xfrm>
          <a:custGeom>
            <a:avLst/>
            <a:gdLst/>
            <a:ahLst/>
            <a:cxnLst/>
            <a:rect l="l" t="t" r="r" b="b"/>
            <a:pathLst>
              <a:path w="3306936" h="1868419">
                <a:moveTo>
                  <a:pt x="0" y="0"/>
                </a:moveTo>
                <a:lnTo>
                  <a:pt x="3306936" y="0"/>
                </a:lnTo>
                <a:lnTo>
                  <a:pt x="3306936" y="1868419"/>
                </a:lnTo>
                <a:lnTo>
                  <a:pt x="0" y="1868419"/>
                </a:lnTo>
                <a:lnTo>
                  <a:pt x="0" y="0"/>
                </a:lnTo>
                <a:close/>
              </a:path>
            </a:pathLst>
          </a:custGeom>
          <a:blipFill>
            <a:blip r:embed="rId10"/>
            <a:stretch>
              <a:fillRect/>
            </a:stretch>
          </a:blipFill>
        </p:spPr>
      </p:sp>
      <p:sp>
        <p:nvSpPr>
          <p:cNvPr id="16" name="Freeform 16">
            <a:extLst>
              <a:ext uri="{FF2B5EF4-FFF2-40B4-BE49-F238E27FC236}">
                <a16:creationId xmlns:a16="http://schemas.microsoft.com/office/drawing/2014/main" id="{8980FCCB-F466-015E-84BD-CE25E1DED36C}"/>
              </a:ext>
            </a:extLst>
          </p:cNvPr>
          <p:cNvSpPr/>
          <p:nvPr/>
        </p:nvSpPr>
        <p:spPr>
          <a:xfrm>
            <a:off x="12739324" y="9248169"/>
            <a:ext cx="3306936" cy="1868419"/>
          </a:xfrm>
          <a:custGeom>
            <a:avLst/>
            <a:gdLst/>
            <a:ahLst/>
            <a:cxnLst/>
            <a:rect l="l" t="t" r="r" b="b"/>
            <a:pathLst>
              <a:path w="3306936" h="1868419">
                <a:moveTo>
                  <a:pt x="0" y="0"/>
                </a:moveTo>
                <a:lnTo>
                  <a:pt x="3306936" y="0"/>
                </a:lnTo>
                <a:lnTo>
                  <a:pt x="3306936" y="1868418"/>
                </a:lnTo>
                <a:lnTo>
                  <a:pt x="0" y="1868418"/>
                </a:lnTo>
                <a:lnTo>
                  <a:pt x="0" y="0"/>
                </a:lnTo>
                <a:close/>
              </a:path>
            </a:pathLst>
          </a:custGeom>
          <a:blipFill>
            <a:blip r:embed="rId10"/>
            <a:stretch>
              <a:fillRect/>
            </a:stretch>
          </a:blipFill>
        </p:spPr>
      </p:sp>
      <p:sp>
        <p:nvSpPr>
          <p:cNvPr id="17" name="Freeform 17">
            <a:extLst>
              <a:ext uri="{FF2B5EF4-FFF2-40B4-BE49-F238E27FC236}">
                <a16:creationId xmlns:a16="http://schemas.microsoft.com/office/drawing/2014/main" id="{655E2318-00B4-449B-56E3-02998C5C759C}"/>
              </a:ext>
            </a:extLst>
          </p:cNvPr>
          <p:cNvSpPr/>
          <p:nvPr/>
        </p:nvSpPr>
        <p:spPr>
          <a:xfrm>
            <a:off x="-1409872" y="-1651167"/>
            <a:ext cx="8628676" cy="8229600"/>
          </a:xfrm>
          <a:custGeom>
            <a:avLst/>
            <a:gdLst/>
            <a:ahLst/>
            <a:cxnLst/>
            <a:rect l="l" t="t" r="r" b="b"/>
            <a:pathLst>
              <a:path w="8628676" h="8229600">
                <a:moveTo>
                  <a:pt x="0" y="0"/>
                </a:moveTo>
                <a:lnTo>
                  <a:pt x="8628676" y="0"/>
                </a:lnTo>
                <a:lnTo>
                  <a:pt x="8628676" y="8229600"/>
                </a:lnTo>
                <a:lnTo>
                  <a:pt x="0" y="8229600"/>
                </a:lnTo>
                <a:lnTo>
                  <a:pt x="0" y="0"/>
                </a:lnTo>
                <a:close/>
              </a:path>
            </a:pathLst>
          </a:custGeom>
          <a:blipFill>
            <a:blip r:embed="rId8"/>
            <a:stretch>
              <a:fillRect/>
            </a:stretch>
          </a:blipFill>
        </p:spPr>
      </p:sp>
      <p:sp>
        <p:nvSpPr>
          <p:cNvPr id="18" name="Freeform 18">
            <a:extLst>
              <a:ext uri="{FF2B5EF4-FFF2-40B4-BE49-F238E27FC236}">
                <a16:creationId xmlns:a16="http://schemas.microsoft.com/office/drawing/2014/main" id="{EF443218-C3D8-EB6C-179F-BD2CDA9AF658}"/>
              </a:ext>
            </a:extLst>
          </p:cNvPr>
          <p:cNvSpPr/>
          <p:nvPr/>
        </p:nvSpPr>
        <p:spPr>
          <a:xfrm>
            <a:off x="-59698" y="-1315247"/>
            <a:ext cx="2080542" cy="2080542"/>
          </a:xfrm>
          <a:custGeom>
            <a:avLst/>
            <a:gdLst/>
            <a:ahLst/>
            <a:cxnLst/>
            <a:rect l="l" t="t" r="r" b="b"/>
            <a:pathLst>
              <a:path w="2080542" h="2080542">
                <a:moveTo>
                  <a:pt x="0" y="0"/>
                </a:moveTo>
                <a:lnTo>
                  <a:pt x="2080542" y="0"/>
                </a:lnTo>
                <a:lnTo>
                  <a:pt x="2080542" y="2080542"/>
                </a:lnTo>
                <a:lnTo>
                  <a:pt x="0" y="2080542"/>
                </a:lnTo>
                <a:lnTo>
                  <a:pt x="0" y="0"/>
                </a:lnTo>
                <a:close/>
              </a:path>
            </a:pathLst>
          </a:custGeom>
          <a:blipFill>
            <a:blip>
              <a:alphaModFix amt="54000"/>
              <a:extLst>
                <a:ext uri="{96DAC541-7B7A-43D3-8B79-37D633B846F1}">
                  <asvg:svgBlip xmlns:asvg="http://schemas.microsoft.com/office/drawing/2016/SVG/main" r:embed="rId6"/>
                </a:ext>
              </a:extLst>
            </a:blip>
            <a:stretch>
              <a:fillRect/>
            </a:stretch>
          </a:blipFill>
        </p:spPr>
      </p:sp>
      <p:grpSp>
        <p:nvGrpSpPr>
          <p:cNvPr id="34" name="Group 33">
            <a:extLst>
              <a:ext uri="{FF2B5EF4-FFF2-40B4-BE49-F238E27FC236}">
                <a16:creationId xmlns:a16="http://schemas.microsoft.com/office/drawing/2014/main" id="{2D57831C-A639-D970-959A-75934E34D371}"/>
              </a:ext>
            </a:extLst>
          </p:cNvPr>
          <p:cNvGrpSpPr/>
          <p:nvPr>
            <p:custDataLst>
              <p:tags r:id="rId1"/>
            </p:custDataLst>
          </p:nvPr>
        </p:nvGrpSpPr>
        <p:grpSpPr>
          <a:xfrm>
            <a:off x="7795815" y="737152"/>
            <a:ext cx="5485972" cy="4219455"/>
            <a:chOff x="7795815" y="737152"/>
            <a:chExt cx="5485972" cy="4219455"/>
          </a:xfrm>
        </p:grpSpPr>
        <p:sp>
          <p:nvSpPr>
            <p:cNvPr id="25" name="Freeform 25">
              <a:extLst>
                <a:ext uri="{FF2B5EF4-FFF2-40B4-BE49-F238E27FC236}">
                  <a16:creationId xmlns:a16="http://schemas.microsoft.com/office/drawing/2014/main" id="{AA96FC27-F771-FFCE-F442-2D2A870422F2}"/>
                </a:ext>
              </a:extLst>
            </p:cNvPr>
            <p:cNvSpPr/>
            <p:nvPr/>
          </p:nvSpPr>
          <p:spPr>
            <a:xfrm>
              <a:off x="7795815" y="782587"/>
              <a:ext cx="2871330" cy="4051878"/>
            </a:xfrm>
            <a:custGeom>
              <a:avLst/>
              <a:gdLst/>
              <a:ahLst/>
              <a:cxnLst/>
              <a:rect l="l" t="t" r="r" b="b"/>
              <a:pathLst>
                <a:path w="2871330" h="4051878">
                  <a:moveTo>
                    <a:pt x="0" y="0"/>
                  </a:moveTo>
                  <a:lnTo>
                    <a:pt x="2871330" y="0"/>
                  </a:lnTo>
                  <a:lnTo>
                    <a:pt x="2871330" y="4051878"/>
                  </a:lnTo>
                  <a:lnTo>
                    <a:pt x="0" y="4051878"/>
                  </a:lnTo>
                  <a:lnTo>
                    <a:pt x="0" y="0"/>
                  </a:lnTo>
                  <a:close/>
                </a:path>
              </a:pathLst>
            </a:custGeom>
            <a:blipFill>
              <a:blip r:embed="rId12"/>
              <a:stretch>
                <a:fillRect l="-1275" t="-9827" r="-2757"/>
              </a:stretch>
            </a:blipFill>
          </p:spPr>
          <p:txBody>
            <a:bodyPr/>
            <a:lstStyle/>
            <a:p>
              <a:endParaRPr lang="en-US" dirty="0"/>
            </a:p>
          </p:txBody>
        </p:sp>
        <p:grpSp>
          <p:nvGrpSpPr>
            <p:cNvPr id="27" name="Group 27">
              <a:extLst>
                <a:ext uri="{FF2B5EF4-FFF2-40B4-BE49-F238E27FC236}">
                  <a16:creationId xmlns:a16="http://schemas.microsoft.com/office/drawing/2014/main" id="{4AD99EED-B414-6549-33AC-EA7AB5E06D7E}"/>
                </a:ext>
              </a:extLst>
            </p:cNvPr>
            <p:cNvGrpSpPr/>
            <p:nvPr/>
          </p:nvGrpSpPr>
          <p:grpSpPr>
            <a:xfrm>
              <a:off x="10577122" y="737152"/>
              <a:ext cx="2704665" cy="4219455"/>
              <a:chOff x="0" y="0"/>
              <a:chExt cx="3606220" cy="5625940"/>
            </a:xfrm>
          </p:grpSpPr>
          <p:sp>
            <p:nvSpPr>
              <p:cNvPr id="28" name="Freeform 28">
                <a:extLst>
                  <a:ext uri="{FF2B5EF4-FFF2-40B4-BE49-F238E27FC236}">
                    <a16:creationId xmlns:a16="http://schemas.microsoft.com/office/drawing/2014/main" id="{6C698108-9506-306C-371F-6FF685E755CA}"/>
                  </a:ext>
                </a:extLst>
              </p:cNvPr>
              <p:cNvSpPr/>
              <p:nvPr/>
            </p:nvSpPr>
            <p:spPr>
              <a:xfrm flipH="1">
                <a:off x="132766" y="0"/>
                <a:ext cx="3473454" cy="5474579"/>
              </a:xfrm>
              <a:custGeom>
                <a:avLst/>
                <a:gdLst/>
                <a:ahLst/>
                <a:cxnLst/>
                <a:rect l="l" t="t" r="r" b="b"/>
                <a:pathLst>
                  <a:path w="3473454" h="5474579">
                    <a:moveTo>
                      <a:pt x="3473454" y="0"/>
                    </a:moveTo>
                    <a:lnTo>
                      <a:pt x="0" y="0"/>
                    </a:lnTo>
                    <a:lnTo>
                      <a:pt x="0" y="5474579"/>
                    </a:lnTo>
                    <a:lnTo>
                      <a:pt x="3473454" y="5474579"/>
                    </a:lnTo>
                    <a:lnTo>
                      <a:pt x="3473454" y="0"/>
                    </a:lnTo>
                    <a:close/>
                  </a:path>
                </a:pathLst>
              </a:custGeom>
              <a:blipFill>
                <a:blip r:embed="rId13"/>
                <a:stretch>
                  <a:fillRect r="-5797"/>
                </a:stretch>
              </a:blipFill>
            </p:spPr>
          </p:sp>
          <p:sp>
            <p:nvSpPr>
              <p:cNvPr id="29" name="Freeform 29">
                <a:extLst>
                  <a:ext uri="{FF2B5EF4-FFF2-40B4-BE49-F238E27FC236}">
                    <a16:creationId xmlns:a16="http://schemas.microsoft.com/office/drawing/2014/main" id="{A1C48656-2C6C-B5AB-CD5E-5497FA78E967}"/>
                  </a:ext>
                </a:extLst>
              </p:cNvPr>
              <p:cNvSpPr/>
              <p:nvPr/>
            </p:nvSpPr>
            <p:spPr>
              <a:xfrm rot="442161">
                <a:off x="223972" y="1978609"/>
                <a:ext cx="1320870" cy="3577395"/>
              </a:xfrm>
              <a:custGeom>
                <a:avLst/>
                <a:gdLst/>
                <a:ahLst/>
                <a:cxnLst/>
                <a:rect l="l" t="t" r="r" b="b"/>
                <a:pathLst>
                  <a:path w="1320870" h="3577395">
                    <a:moveTo>
                      <a:pt x="0" y="0"/>
                    </a:moveTo>
                    <a:lnTo>
                      <a:pt x="1320871" y="0"/>
                    </a:lnTo>
                    <a:lnTo>
                      <a:pt x="1320871" y="3577395"/>
                    </a:lnTo>
                    <a:lnTo>
                      <a:pt x="0" y="3577395"/>
                    </a:lnTo>
                    <a:lnTo>
                      <a:pt x="0" y="0"/>
                    </a:lnTo>
                    <a:close/>
                  </a:path>
                </a:pathLst>
              </a:custGeom>
              <a:blipFill>
                <a:blip r:embed="rId14"/>
                <a:stretch>
                  <a:fillRect l="-170773" t="-82871" r="-286177" b="-123484"/>
                </a:stretch>
              </a:blipFill>
            </p:spPr>
          </p:sp>
          <p:sp>
            <p:nvSpPr>
              <p:cNvPr id="30" name="Freeform 30">
                <a:extLst>
                  <a:ext uri="{FF2B5EF4-FFF2-40B4-BE49-F238E27FC236}">
                    <a16:creationId xmlns:a16="http://schemas.microsoft.com/office/drawing/2014/main" id="{10635F67-46BA-F118-3B9C-71FA5952916A}"/>
                  </a:ext>
                </a:extLst>
              </p:cNvPr>
              <p:cNvSpPr/>
              <p:nvPr/>
            </p:nvSpPr>
            <p:spPr>
              <a:xfrm>
                <a:off x="927908" y="3117794"/>
                <a:ext cx="2055729" cy="2356784"/>
              </a:xfrm>
              <a:custGeom>
                <a:avLst/>
                <a:gdLst/>
                <a:ahLst/>
                <a:cxnLst/>
                <a:rect l="l" t="t" r="r" b="b"/>
                <a:pathLst>
                  <a:path w="2055729" h="2356784">
                    <a:moveTo>
                      <a:pt x="0" y="0"/>
                    </a:moveTo>
                    <a:lnTo>
                      <a:pt x="2055729" y="0"/>
                    </a:lnTo>
                    <a:lnTo>
                      <a:pt x="2055729" y="2356785"/>
                    </a:lnTo>
                    <a:lnTo>
                      <a:pt x="0" y="2356785"/>
                    </a:lnTo>
                    <a:lnTo>
                      <a:pt x="0" y="0"/>
                    </a:lnTo>
                    <a:close/>
                  </a:path>
                </a:pathLst>
              </a:custGeom>
              <a:blipFill>
                <a:blip r:embed="rId15"/>
                <a:stretch>
                  <a:fillRect l="-46987" t="-111076" r="-59939" b="-57817"/>
                </a:stretch>
              </a:blipFill>
            </p:spPr>
          </p:sp>
        </p:grpSp>
      </p:grpSp>
      <p:sp>
        <p:nvSpPr>
          <p:cNvPr id="31" name="Freeform 31">
            <a:extLst>
              <a:ext uri="{FF2B5EF4-FFF2-40B4-BE49-F238E27FC236}">
                <a16:creationId xmlns:a16="http://schemas.microsoft.com/office/drawing/2014/main" id="{B13FB11C-E3C5-8616-7E57-C48A30B1F713}"/>
              </a:ext>
            </a:extLst>
          </p:cNvPr>
          <p:cNvSpPr/>
          <p:nvPr>
            <p:custDataLst>
              <p:tags r:id="rId2"/>
            </p:custDataLst>
          </p:nvPr>
        </p:nvSpPr>
        <p:spPr>
          <a:xfrm>
            <a:off x="11665112" y="5175317"/>
            <a:ext cx="5964699" cy="4004155"/>
          </a:xfrm>
          <a:custGeom>
            <a:avLst/>
            <a:gdLst/>
            <a:ahLst/>
            <a:cxnLst/>
            <a:rect l="l" t="t" r="r" b="b"/>
            <a:pathLst>
              <a:path w="5964699" h="4004155">
                <a:moveTo>
                  <a:pt x="0" y="0"/>
                </a:moveTo>
                <a:lnTo>
                  <a:pt x="5964698" y="0"/>
                </a:lnTo>
                <a:lnTo>
                  <a:pt x="5964698" y="4004155"/>
                </a:lnTo>
                <a:lnTo>
                  <a:pt x="0" y="4004155"/>
                </a:lnTo>
                <a:lnTo>
                  <a:pt x="0" y="0"/>
                </a:lnTo>
                <a:close/>
              </a:path>
            </a:pathLst>
          </a:custGeom>
          <a:blipFill>
            <a:blip r:embed="rId16"/>
            <a:stretch>
              <a:fillRect r="-8"/>
            </a:stretch>
          </a:blipFill>
        </p:spPr>
      </p:sp>
      <p:sp>
        <p:nvSpPr>
          <p:cNvPr id="32" name="Freeform 32">
            <a:extLst>
              <a:ext uri="{FF2B5EF4-FFF2-40B4-BE49-F238E27FC236}">
                <a16:creationId xmlns:a16="http://schemas.microsoft.com/office/drawing/2014/main" id="{65C2272C-33FB-E907-38EE-0EBCBF8096F3}"/>
              </a:ext>
            </a:extLst>
          </p:cNvPr>
          <p:cNvSpPr/>
          <p:nvPr>
            <p:custDataLst>
              <p:tags r:id="rId3"/>
            </p:custDataLst>
          </p:nvPr>
        </p:nvSpPr>
        <p:spPr>
          <a:xfrm>
            <a:off x="2372016" y="2857500"/>
            <a:ext cx="4455860" cy="5994006"/>
          </a:xfrm>
          <a:custGeom>
            <a:avLst/>
            <a:gdLst/>
            <a:ahLst/>
            <a:cxnLst/>
            <a:rect l="l" t="t" r="r" b="b"/>
            <a:pathLst>
              <a:path w="2716865" h="4047471">
                <a:moveTo>
                  <a:pt x="0" y="0"/>
                </a:moveTo>
                <a:lnTo>
                  <a:pt x="2716865" y="0"/>
                </a:lnTo>
                <a:lnTo>
                  <a:pt x="2716865" y="4047471"/>
                </a:lnTo>
                <a:lnTo>
                  <a:pt x="0" y="4047471"/>
                </a:lnTo>
                <a:lnTo>
                  <a:pt x="0" y="0"/>
                </a:lnTo>
                <a:close/>
              </a:path>
            </a:pathLst>
          </a:custGeom>
          <a:blipFill>
            <a:blip r:embed="rId17"/>
            <a:stretch>
              <a:fillRect/>
            </a:stretch>
          </a:blipFill>
        </p:spPr>
      </p:sp>
    </p:spTree>
    <p:extLst>
      <p:ext uri="{BB962C8B-B14F-4D97-AF65-F5344CB8AC3E}">
        <p14:creationId xmlns:p14="http://schemas.microsoft.com/office/powerpoint/2010/main" val="134929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1270" b="-133575"/>
            </a:stretch>
          </a:blipFill>
        </p:spPr>
      </p:sp>
      <p:sp>
        <p:nvSpPr>
          <p:cNvPr id="3" name="Freeform 3"/>
          <p:cNvSpPr/>
          <p:nvPr/>
        </p:nvSpPr>
        <p:spPr>
          <a:xfrm>
            <a:off x="-1434644" y="-2596771"/>
            <a:ext cx="10926389" cy="16277674"/>
          </a:xfrm>
          <a:custGeom>
            <a:avLst/>
            <a:gdLst/>
            <a:ahLst/>
            <a:cxnLst/>
            <a:rect l="l" t="t" r="r" b="b"/>
            <a:pathLst>
              <a:path w="10926389" h="16277674">
                <a:moveTo>
                  <a:pt x="0" y="0"/>
                </a:moveTo>
                <a:lnTo>
                  <a:pt x="10926388" y="0"/>
                </a:lnTo>
                <a:lnTo>
                  <a:pt x="10926388" y="16277674"/>
                </a:lnTo>
                <a:lnTo>
                  <a:pt x="0" y="16277674"/>
                </a:lnTo>
                <a:lnTo>
                  <a:pt x="0" y="0"/>
                </a:lnTo>
                <a:close/>
              </a:path>
            </a:pathLst>
          </a:custGeom>
          <a:blipFill>
            <a:blip r:embed="rId3"/>
            <a:stretch>
              <a:fillRect/>
            </a:stretch>
          </a:blipFill>
        </p:spPr>
      </p:sp>
      <p:sp>
        <p:nvSpPr>
          <p:cNvPr id="4" name="Freeform 4"/>
          <p:cNvSpPr/>
          <p:nvPr/>
        </p:nvSpPr>
        <p:spPr>
          <a:xfrm rot="323259">
            <a:off x="6309848" y="-612976"/>
            <a:ext cx="11978152" cy="7807379"/>
          </a:xfrm>
          <a:custGeom>
            <a:avLst/>
            <a:gdLst/>
            <a:ahLst/>
            <a:cxnLst/>
            <a:rect l="l" t="t" r="r" b="b"/>
            <a:pathLst>
              <a:path w="11978152" h="7807379">
                <a:moveTo>
                  <a:pt x="0" y="0"/>
                </a:moveTo>
                <a:lnTo>
                  <a:pt x="11978152" y="0"/>
                </a:lnTo>
                <a:lnTo>
                  <a:pt x="11978152" y="7807379"/>
                </a:lnTo>
                <a:lnTo>
                  <a:pt x="0" y="7807379"/>
                </a:lnTo>
                <a:lnTo>
                  <a:pt x="0" y="0"/>
                </a:lnTo>
                <a:close/>
              </a:path>
            </a:pathLst>
          </a:custGeom>
          <a:blipFill>
            <a:blip r:embed="rId4"/>
            <a:stretch>
              <a:fillRect l="-27032" t="-16513" r="-23956" b="-228586"/>
            </a:stretch>
          </a:blipFill>
        </p:spPr>
      </p:sp>
      <p:sp>
        <p:nvSpPr>
          <p:cNvPr id="5" name="Freeform 5"/>
          <p:cNvSpPr/>
          <p:nvPr/>
        </p:nvSpPr>
        <p:spPr>
          <a:xfrm>
            <a:off x="-3541455" y="-3185126"/>
            <a:ext cx="22009605" cy="19520796"/>
          </a:xfrm>
          <a:custGeom>
            <a:avLst/>
            <a:gdLst/>
            <a:ahLst/>
            <a:cxnLst/>
            <a:rect l="l" t="t" r="r" b="b"/>
            <a:pathLst>
              <a:path w="22009605" h="19520796">
                <a:moveTo>
                  <a:pt x="0" y="0"/>
                </a:moveTo>
                <a:lnTo>
                  <a:pt x="22009605" y="0"/>
                </a:lnTo>
                <a:lnTo>
                  <a:pt x="22009605" y="19520796"/>
                </a:lnTo>
                <a:lnTo>
                  <a:pt x="0" y="19520796"/>
                </a:lnTo>
                <a:lnTo>
                  <a:pt x="0" y="0"/>
                </a:lnTo>
                <a:close/>
              </a:path>
            </a:pathLst>
          </a:custGeom>
          <a:blipFill>
            <a:blip r:embed="rId5">
              <a:alphaModFix amt="81000"/>
            </a:blip>
            <a:stretch>
              <a:fillRect t="-6374" b="-6374"/>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221315" y="1489275"/>
            <a:ext cx="16127556" cy="4535116"/>
            <a:chOff x="-1984992" y="-467124"/>
            <a:chExt cx="21503407" cy="6046821"/>
          </a:xfrm>
        </p:grpSpPr>
        <p:sp>
          <p:nvSpPr>
            <p:cNvPr id="16" name="TextBox 16"/>
            <p:cNvSpPr txBox="1"/>
            <p:nvPr/>
          </p:nvSpPr>
          <p:spPr>
            <a:xfrm>
              <a:off x="0" y="1540091"/>
              <a:ext cx="19518415" cy="4039606"/>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just">
                <a:lnSpc>
                  <a:spcPts val="8148"/>
                </a:lnSpc>
              </a:pPr>
              <a:r>
                <a:rPr lang="en-US" sz="5904" spc="5" dirty="0">
                  <a:solidFill>
                    <a:srgbClr val="000000"/>
                  </a:solidFill>
                  <a:latin typeface="Bookmania"/>
                  <a:ea typeface="Bookmania"/>
                  <a:cs typeface="Bookmania"/>
                  <a:sym typeface="Bookmania"/>
                </a:rPr>
                <a:t>     ho among the family members mentioned in the passage have already passed away?</a:t>
              </a:r>
            </a:p>
          </p:txBody>
        </p:sp>
        <p:sp>
          <p:nvSpPr>
            <p:cNvPr id="17" name="TextBox 17"/>
            <p:cNvSpPr txBox="1"/>
            <p:nvPr/>
          </p:nvSpPr>
          <p:spPr>
            <a:xfrm>
              <a:off x="-1984992" y="-467124"/>
              <a:ext cx="3763273" cy="3945656"/>
            </a:xfrm>
            <a:prstGeom prst="rect">
              <a:avLst/>
            </a:prstGeom>
          </p:spPr>
          <p:txBody>
            <a:bodyPr lIns="0" tIns="0" rIns="0" bIns="0" rtlCol="0" anchor="t">
              <a:spAutoFit/>
            </a:bodyPr>
            <a:lstStyle/>
            <a:p>
              <a:pPr algn="ctr">
                <a:lnSpc>
                  <a:spcPts val="24973"/>
                </a:lnSpc>
              </a:pPr>
              <a:r>
                <a:rPr lang="en-US" sz="17838" dirty="0">
                  <a:solidFill>
                    <a:srgbClr val="000000"/>
                  </a:solidFill>
                  <a:latin typeface="EFCO Brookshire"/>
                  <a:ea typeface="EFCO Brookshire"/>
                  <a:cs typeface="EFCO Brookshire"/>
                  <a:sym typeface="EFCO Brookshire"/>
                </a:rPr>
                <a:t>W</a:t>
              </a:r>
            </a:p>
          </p:txBody>
        </p:sp>
      </p:grpSp>
      <p:sp>
        <p:nvSpPr>
          <p:cNvPr id="18" name="TextBox 18"/>
          <p:cNvSpPr txBox="1"/>
          <p:nvPr/>
        </p:nvSpPr>
        <p:spPr>
          <a:xfrm>
            <a:off x="15215235" y="8095035"/>
            <a:ext cx="3072765" cy="1315523"/>
          </a:xfrm>
          <a:prstGeom prst="rect">
            <a:avLst/>
          </a:prstGeom>
        </p:spPr>
        <p:txBody>
          <a:bodyPr lIns="0" tIns="0" rIns="0" bIns="0" rtlCol="0" anchor="t">
            <a:spAutoFit/>
          </a:bodyPr>
          <a:lstStyle/>
          <a:p>
            <a:pPr algn="ctr">
              <a:lnSpc>
                <a:spcPts val="10809"/>
              </a:lnSpc>
            </a:pPr>
            <a:r>
              <a:rPr lang="en-US" sz="7721" dirty="0">
                <a:solidFill>
                  <a:srgbClr val="000000"/>
                </a:solidFill>
                <a:latin typeface="EFCO Brookshire"/>
                <a:ea typeface="EFCO Brookshire"/>
                <a:cs typeface="EFCO Brookshire"/>
                <a:sym typeface="EFCO Brookshire"/>
              </a:rPr>
              <a:t>3 points</a:t>
            </a:r>
          </a:p>
        </p:txBody>
      </p:sp>
      <p:sp>
        <p:nvSpPr>
          <p:cNvPr id="19" name="TextBox 19"/>
          <p:cNvSpPr txBox="1"/>
          <p:nvPr/>
        </p:nvSpPr>
        <p:spPr>
          <a:xfrm>
            <a:off x="4014679" y="1230708"/>
            <a:ext cx="8870990" cy="998498"/>
          </a:xfrm>
          <a:prstGeom prst="rect">
            <a:avLst/>
          </a:prstGeom>
        </p:spPr>
        <p:txBody>
          <a:bodyPr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Whose Memory Lives On? </a:t>
            </a:r>
          </a:p>
        </p:txBody>
      </p:sp>
      <p:sp>
        <p:nvSpPr>
          <p:cNvPr id="20" name="Freeform 20">
            <a:hlinkClick r:id="rId9" action="ppaction://hlinksldjump"/>
          </p:cNvPr>
          <p:cNvSpPr/>
          <p:nvPr/>
        </p:nvSpPr>
        <p:spPr>
          <a:xfrm>
            <a:off x="12667868" y="4749084"/>
            <a:ext cx="4018367" cy="5160021"/>
          </a:xfrm>
          <a:custGeom>
            <a:avLst/>
            <a:gdLst/>
            <a:ahLst/>
            <a:cxnLst/>
            <a:rect l="l" t="t" r="r" b="b"/>
            <a:pathLst>
              <a:path w="4018367" h="5160021">
                <a:moveTo>
                  <a:pt x="0" y="0"/>
                </a:moveTo>
                <a:lnTo>
                  <a:pt x="4018367" y="0"/>
                </a:lnTo>
                <a:lnTo>
                  <a:pt x="4018367" y="5160021"/>
                </a:lnTo>
                <a:lnTo>
                  <a:pt x="0" y="5160021"/>
                </a:lnTo>
                <a:lnTo>
                  <a:pt x="0" y="0"/>
                </a:lnTo>
                <a:close/>
              </a:path>
            </a:pathLst>
          </a:custGeom>
          <a:blipFill>
            <a:blip r:embed="rId10"/>
            <a:stretch>
              <a:fillRect/>
            </a:stretch>
          </a:blipFill>
        </p:spPr>
      </p:sp>
      <p:sp>
        <p:nvSpPr>
          <p:cNvPr id="21" name="TextBox 21"/>
          <p:cNvSpPr txBox="1"/>
          <p:nvPr/>
        </p:nvSpPr>
        <p:spPr>
          <a:xfrm>
            <a:off x="1632543" y="6672646"/>
            <a:ext cx="11054284" cy="1024891"/>
          </a:xfrm>
          <a:prstGeom prst="rect">
            <a:avLst/>
          </a:prstGeom>
        </p:spPr>
        <p:txBody>
          <a:bodyPr lIns="0" tIns="0" rIns="0" bIns="0" rtlCol="0" anchor="t">
            <a:spAutoFit/>
          </a:bodyPr>
          <a:lstStyle/>
          <a:p>
            <a:pPr algn="just">
              <a:lnSpc>
                <a:spcPts val="8467"/>
              </a:lnSpc>
            </a:pPr>
            <a:r>
              <a:rPr lang="en-US" sz="6136" b="1" spc="6" dirty="0">
                <a:solidFill>
                  <a:srgbClr val="000000"/>
                </a:solidFill>
                <a:latin typeface="Bookmania Bold"/>
                <a:ea typeface="Bookmania Bold"/>
                <a:cs typeface="Bookmania Bold"/>
                <a:sym typeface="Bookmania Bold"/>
              </a:rPr>
              <a:t>Victoria, Josefina, Concepcion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5779079" y="2208152"/>
            <a:ext cx="10569791" cy="4305729"/>
            <a:chOff x="0" y="0"/>
            <a:chExt cx="14093055" cy="5740972"/>
          </a:xfrm>
          <a:solidFill>
            <a:srgbClr val="F3A5B8"/>
          </a:solidFill>
        </p:grpSpPr>
        <p:sp>
          <p:nvSpPr>
            <p:cNvPr id="16" name="TextBox 16"/>
            <p:cNvSpPr txBox="1"/>
            <p:nvPr/>
          </p:nvSpPr>
          <p:spPr>
            <a:xfrm>
              <a:off x="1608520" y="1701366"/>
              <a:ext cx="12484535" cy="4039606"/>
            </a:xfrm>
            <a:prstGeom prst="rect">
              <a:avLst/>
            </a:prstGeom>
            <a:grpFill/>
          </p:spPr>
          <p:txBody>
            <a:bodyPr lIns="0" tIns="0" rIns="0" bIns="0" rtlCol="0" anchor="t">
              <a:spAutoFit/>
            </a:bodyPr>
            <a:lstStyle/>
            <a:p>
              <a:pPr algn="just">
                <a:lnSpc>
                  <a:spcPts val="8148"/>
                </a:lnSpc>
              </a:pPr>
              <a:r>
                <a:rPr lang="en-US" sz="5904" spc="5" dirty="0">
                  <a:solidFill>
                    <a:srgbClr val="000000"/>
                  </a:solidFill>
                  <a:latin typeface="Bookmania"/>
                  <a:ea typeface="Bookmania"/>
                  <a:cs typeface="Bookmania"/>
                  <a:sym typeface="Bookmania"/>
                </a:rPr>
                <a:t>     hy does Father stand by the window watching the rain?</a:t>
              </a:r>
            </a:p>
          </p:txBody>
        </p:sp>
        <p:sp>
          <p:nvSpPr>
            <p:cNvPr id="17" name="TextBox 17"/>
            <p:cNvSpPr txBox="1"/>
            <p:nvPr/>
          </p:nvSpPr>
          <p:spPr>
            <a:xfrm>
              <a:off x="0" y="-333375"/>
              <a:ext cx="2407097" cy="3945656"/>
            </a:xfrm>
            <a:prstGeom prst="rect">
              <a:avLst/>
            </a:prstGeom>
            <a:noFill/>
          </p:spPr>
          <p:txBody>
            <a:bodyPr lIns="0" tIns="0" rIns="0" bIns="0" rtlCol="0" anchor="t">
              <a:spAutoFit/>
            </a:bodyPr>
            <a:lstStyle/>
            <a:p>
              <a:pPr algn="ctr">
                <a:lnSpc>
                  <a:spcPts val="24973"/>
                </a:lnSpc>
              </a:pPr>
              <a:r>
                <a:rPr lang="en-US" sz="17838" dirty="0">
                  <a:solidFill>
                    <a:srgbClr val="000000"/>
                  </a:solidFill>
                  <a:latin typeface="EFCO Brookshire"/>
                  <a:ea typeface="EFCO Brookshire"/>
                  <a:cs typeface="EFCO Brookshire"/>
                  <a:sym typeface="EFCO Brookshire"/>
                </a:rPr>
                <a:t>W</a:t>
              </a:r>
            </a:p>
          </p:txBody>
        </p:sp>
      </p:grpSp>
      <p:sp>
        <p:nvSpPr>
          <p:cNvPr id="18" name="TextBox 18"/>
          <p:cNvSpPr txBox="1"/>
          <p:nvPr/>
        </p:nvSpPr>
        <p:spPr>
          <a:xfrm>
            <a:off x="3171772" y="6655092"/>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4 points</a:t>
            </a:r>
          </a:p>
        </p:txBody>
      </p:sp>
      <p:sp>
        <p:nvSpPr>
          <p:cNvPr id="19" name="TextBox 19"/>
          <p:cNvSpPr txBox="1"/>
          <p:nvPr/>
        </p:nvSpPr>
        <p:spPr>
          <a:xfrm>
            <a:off x="5557015" y="1230708"/>
            <a:ext cx="9959258"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Rain of Emotions</a:t>
            </a:r>
          </a:p>
        </p:txBody>
      </p:sp>
      <p:sp>
        <p:nvSpPr>
          <p:cNvPr id="20" name="Freeform 20">
            <a:hlinkClick r:id="rId9" action="ppaction://hlinksldjump"/>
          </p:cNvPr>
          <p:cNvSpPr/>
          <p:nvPr/>
        </p:nvSpPr>
        <p:spPr>
          <a:xfrm>
            <a:off x="1271396" y="2229206"/>
            <a:ext cx="4285619" cy="7172583"/>
          </a:xfrm>
          <a:custGeom>
            <a:avLst/>
            <a:gdLst/>
            <a:ahLst/>
            <a:cxnLst/>
            <a:rect l="l" t="t" r="r" b="b"/>
            <a:pathLst>
              <a:path w="4285619" h="7172583">
                <a:moveTo>
                  <a:pt x="0" y="0"/>
                </a:moveTo>
                <a:lnTo>
                  <a:pt x="4285619" y="0"/>
                </a:lnTo>
                <a:lnTo>
                  <a:pt x="4285619" y="7172583"/>
                </a:lnTo>
                <a:lnTo>
                  <a:pt x="0" y="7172583"/>
                </a:lnTo>
                <a:lnTo>
                  <a:pt x="0" y="0"/>
                </a:lnTo>
                <a:close/>
              </a:path>
            </a:pathLst>
          </a:custGeom>
          <a:blipFill>
            <a:blip r:embed="rId10"/>
            <a:stretch>
              <a:fillRect/>
            </a:stretch>
          </a:blipFill>
          <a:ln cap="sq">
            <a:no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5673995" y="-1009415"/>
            <a:ext cx="8531561" cy="8531561"/>
          </a:xfrm>
          <a:custGeom>
            <a:avLst/>
            <a:gdLst/>
            <a:ahLst/>
            <a:cxnLst/>
            <a:rect l="l" t="t" r="r" b="b"/>
            <a:pathLst>
              <a:path w="8531561" h="8531561">
                <a:moveTo>
                  <a:pt x="0" y="0"/>
                </a:moveTo>
                <a:lnTo>
                  <a:pt x="8531560" y="0"/>
                </a:lnTo>
                <a:lnTo>
                  <a:pt x="8531560"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378635" y="842962"/>
            <a:ext cx="15528289" cy="3369835"/>
            <a:chOff x="-390957" y="-247651"/>
            <a:chExt cx="20704386" cy="4493113"/>
          </a:xfrm>
        </p:grpSpPr>
        <p:sp>
          <p:nvSpPr>
            <p:cNvPr id="16" name="TextBox 16"/>
            <p:cNvSpPr txBox="1"/>
            <p:nvPr/>
          </p:nvSpPr>
          <p:spPr>
            <a:xfrm>
              <a:off x="1164064" y="1268970"/>
              <a:ext cx="19149365" cy="2976492"/>
            </a:xfrm>
            <a:prstGeom prst="rect">
              <a:avLst/>
            </a:prstGeom>
            <a:solidFill>
              <a:schemeClr val="accent2">
                <a:lumMod val="60000"/>
                <a:lumOff val="40000"/>
              </a:schemeClr>
            </a:solidFill>
          </p:spPr>
          <p:txBody>
            <a:bodyPr lIns="0" tIns="0" rIns="0" bIns="0" rtlCol="0" anchor="t">
              <a:spAutoFit/>
            </a:bodyPr>
            <a:lstStyle/>
            <a:p>
              <a:pPr algn="just">
                <a:lnSpc>
                  <a:spcPts val="6025"/>
                </a:lnSpc>
              </a:pPr>
              <a:r>
                <a:rPr lang="en-US" sz="4366" spc="4" dirty="0">
                  <a:solidFill>
                    <a:srgbClr val="000000"/>
                  </a:solidFill>
                  <a:latin typeface="Bookmania"/>
                  <a:ea typeface="Bookmania"/>
                  <a:cs typeface="Bookmania"/>
                  <a:sym typeface="Bookmania"/>
                </a:rPr>
                <a:t>  he passage mentions many churches and places the narrator has visited. What do these places mainly symbolize?</a:t>
              </a:r>
            </a:p>
          </p:txBody>
        </p:sp>
        <p:sp>
          <p:nvSpPr>
            <p:cNvPr id="17" name="TextBox 17"/>
            <p:cNvSpPr txBox="1"/>
            <p:nvPr/>
          </p:nvSpPr>
          <p:spPr>
            <a:xfrm>
              <a:off x="-390957" y="-247651"/>
              <a:ext cx="3051153" cy="2918941"/>
            </a:xfrm>
            <a:prstGeom prst="rect">
              <a:avLst/>
            </a:prstGeom>
          </p:spPr>
          <p:txBody>
            <a:bodyPr lIns="0" tIns="0" rIns="0" bIns="0" rtlCol="0" anchor="t">
              <a:spAutoFit/>
            </a:bodyPr>
            <a:lstStyle/>
            <a:p>
              <a:pPr algn="ctr">
                <a:lnSpc>
                  <a:spcPts val="18467"/>
                </a:lnSpc>
              </a:pPr>
              <a:r>
                <a:rPr lang="en-US" sz="13191" dirty="0">
                  <a:solidFill>
                    <a:srgbClr val="000000"/>
                  </a:solidFill>
                  <a:latin typeface="EFCO Brookshire"/>
                  <a:ea typeface="EFCO Brookshire"/>
                  <a:cs typeface="EFCO Brookshire"/>
                  <a:sym typeface="EFCO Brookshire"/>
                </a:rPr>
                <a:t>T</a:t>
              </a:r>
            </a:p>
          </p:txBody>
        </p:sp>
      </p:grpSp>
      <p:sp>
        <p:nvSpPr>
          <p:cNvPr id="18" name="TextBox 18"/>
          <p:cNvSpPr txBox="1"/>
          <p:nvPr/>
        </p:nvSpPr>
        <p:spPr>
          <a:xfrm>
            <a:off x="2319554" y="4604529"/>
            <a:ext cx="11939669" cy="4306493"/>
          </a:xfrm>
          <a:prstGeom prst="rect">
            <a:avLst/>
          </a:prstGeom>
        </p:spPr>
        <p:txBody>
          <a:bodyPr lIns="0" tIns="0" rIns="0" bIns="0" rtlCol="0" anchor="t">
            <a:spAutoFit/>
          </a:bodyPr>
          <a:lstStyle/>
          <a:p>
            <a:pPr algn="just">
              <a:lnSpc>
                <a:spcPts val="6827"/>
              </a:lnSpc>
            </a:pPr>
            <a:r>
              <a:rPr lang="en-US" sz="4947" spc="4" dirty="0">
                <a:solidFill>
                  <a:srgbClr val="000000"/>
                </a:solidFill>
                <a:latin typeface="Bookmania"/>
                <a:ea typeface="Bookmania"/>
                <a:cs typeface="Bookmania"/>
                <a:sym typeface="Bookmania"/>
              </a:rPr>
              <a:t>A. The narrator's favorite destinations</a:t>
            </a:r>
          </a:p>
          <a:p>
            <a:pPr algn="just">
              <a:lnSpc>
                <a:spcPts val="6827"/>
              </a:lnSpc>
            </a:pPr>
            <a:r>
              <a:rPr lang="en-US" sz="4947" spc="4" dirty="0">
                <a:solidFill>
                  <a:srgbClr val="000000"/>
                </a:solidFill>
                <a:latin typeface="Bookmania"/>
                <a:ea typeface="Bookmania"/>
                <a:cs typeface="Bookmania"/>
                <a:sym typeface="Bookmania"/>
              </a:rPr>
              <a:t>B. The family's wealth and travels</a:t>
            </a:r>
          </a:p>
          <a:p>
            <a:pPr algn="l">
              <a:lnSpc>
                <a:spcPts val="6827"/>
              </a:lnSpc>
            </a:pPr>
            <a:r>
              <a:rPr lang="en-US" sz="4947" spc="4" dirty="0">
                <a:solidFill>
                  <a:srgbClr val="000000"/>
                </a:solidFill>
                <a:latin typeface="Bookmania"/>
                <a:ea typeface="Bookmania"/>
                <a:cs typeface="Bookmania"/>
                <a:sym typeface="Bookmania"/>
              </a:rPr>
              <a:t>C. The memories, experiences, and people connected to Maytime traditions</a:t>
            </a:r>
          </a:p>
          <a:p>
            <a:pPr algn="just">
              <a:lnSpc>
                <a:spcPts val="6827"/>
              </a:lnSpc>
            </a:pPr>
            <a:r>
              <a:rPr lang="en-US" sz="4947" spc="4" dirty="0">
                <a:solidFill>
                  <a:srgbClr val="000000"/>
                </a:solidFill>
                <a:latin typeface="Bookmania"/>
                <a:ea typeface="Bookmania"/>
                <a:cs typeface="Bookmania"/>
                <a:sym typeface="Bookmania"/>
              </a:rPr>
              <a:t>D. The locations where flowers are sold</a:t>
            </a:r>
          </a:p>
        </p:txBody>
      </p:sp>
      <p:sp>
        <p:nvSpPr>
          <p:cNvPr id="19" name="TextBox 19"/>
          <p:cNvSpPr txBox="1"/>
          <p:nvPr/>
        </p:nvSpPr>
        <p:spPr>
          <a:xfrm>
            <a:off x="13794888" y="5486491"/>
            <a:ext cx="2502223" cy="1078739"/>
          </a:xfrm>
          <a:prstGeom prst="rect">
            <a:avLst/>
          </a:prstGeom>
        </p:spPr>
        <p:txBody>
          <a:bodyPr lIns="0" tIns="0" rIns="0" bIns="0" rtlCol="0" anchor="t">
            <a:spAutoFit/>
          </a:bodyPr>
          <a:lstStyle/>
          <a:p>
            <a:pPr algn="ctr">
              <a:lnSpc>
                <a:spcPts val="8802"/>
              </a:lnSpc>
            </a:pPr>
            <a:r>
              <a:rPr lang="en-US" sz="6287" dirty="0">
                <a:solidFill>
                  <a:srgbClr val="000000"/>
                </a:solidFill>
                <a:latin typeface="EFCO Brookshire"/>
                <a:ea typeface="EFCO Brookshire"/>
                <a:cs typeface="EFCO Brookshire"/>
                <a:sym typeface="EFCO Brookshire"/>
              </a:rPr>
              <a:t>6 points</a:t>
            </a:r>
          </a:p>
        </p:txBody>
      </p:sp>
      <p:sp>
        <p:nvSpPr>
          <p:cNvPr id="20" name="TextBox 20"/>
          <p:cNvSpPr txBox="1"/>
          <p:nvPr/>
        </p:nvSpPr>
        <p:spPr>
          <a:xfrm>
            <a:off x="5166383" y="783846"/>
            <a:ext cx="6452116" cy="998498"/>
          </a:xfrm>
          <a:prstGeom prst="rect">
            <a:avLst/>
          </a:prstGeom>
        </p:spPr>
        <p:txBody>
          <a:bodyPr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Mapping Memories</a:t>
            </a:r>
          </a:p>
        </p:txBody>
      </p:sp>
      <p:sp>
        <p:nvSpPr>
          <p:cNvPr id="21" name="Freeform 21">
            <a:hlinkClick r:id="rId9" action="ppaction://hlinksldjump"/>
          </p:cNvPr>
          <p:cNvSpPr/>
          <p:nvPr/>
        </p:nvSpPr>
        <p:spPr>
          <a:xfrm flipH="1">
            <a:off x="15143192" y="3256366"/>
            <a:ext cx="4075519" cy="6490541"/>
          </a:xfrm>
          <a:custGeom>
            <a:avLst/>
            <a:gdLst/>
            <a:ahLst/>
            <a:cxnLst/>
            <a:rect l="l" t="t" r="r" b="b"/>
            <a:pathLst>
              <a:path w="4075519" h="6490541">
                <a:moveTo>
                  <a:pt x="4075519" y="0"/>
                </a:moveTo>
                <a:lnTo>
                  <a:pt x="0" y="0"/>
                </a:lnTo>
                <a:lnTo>
                  <a:pt x="0" y="6490541"/>
                </a:lnTo>
                <a:lnTo>
                  <a:pt x="4075519" y="6490541"/>
                </a:lnTo>
                <a:lnTo>
                  <a:pt x="4075519" y="0"/>
                </a:lnTo>
                <a:close/>
              </a:path>
            </a:pathLst>
          </a:custGeom>
          <a:blipFill>
            <a:blip r:embed="rId10"/>
            <a:stretch>
              <a:fillRect/>
            </a:stretch>
          </a:blipFill>
          <a:ln cap="sq">
            <a:noFill/>
            <a:prstDash val="solid"/>
            <a:miter/>
          </a:ln>
        </p:spPr>
      </p:sp>
      <p:sp>
        <p:nvSpPr>
          <p:cNvPr id="22" name="TextBox 22"/>
          <p:cNvSpPr txBox="1"/>
          <p:nvPr/>
        </p:nvSpPr>
        <p:spPr>
          <a:xfrm>
            <a:off x="13922657" y="6921976"/>
            <a:ext cx="2441070" cy="3576421"/>
          </a:xfrm>
          <a:prstGeom prst="rect">
            <a:avLst/>
          </a:prstGeom>
        </p:spPr>
        <p:txBody>
          <a:bodyPr lIns="0" tIns="0" rIns="0" bIns="0" rtlCol="0" anchor="t">
            <a:spAutoFit/>
          </a:bodyPr>
          <a:lstStyle/>
          <a:p>
            <a:pPr algn="just">
              <a:lnSpc>
                <a:spcPts val="29050"/>
              </a:lnSpc>
            </a:pPr>
            <a:r>
              <a:rPr lang="en-US" sz="21051" b="1" i="1" spc="21" dirty="0">
                <a:solidFill>
                  <a:srgbClr val="000000"/>
                </a:solidFill>
                <a:latin typeface="Bookmania Bold Italics"/>
                <a:ea typeface="Bookmania Bold Italics"/>
                <a:cs typeface="Bookmania Bold Italics"/>
                <a:sym typeface="Bookmania Bold Italics"/>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Effect transition="in" filter="fade">
                                      <p:cBhvr>
                                        <p:cTn id="13" dur="500"/>
                                        <p:tgtEl>
                                          <p:spTgt spid="1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500"/>
                                        <p:tgtEl>
                                          <p:spTgt spid="1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P spid="22"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5673995" y="-1009415"/>
            <a:ext cx="8531561" cy="8531561"/>
          </a:xfrm>
          <a:custGeom>
            <a:avLst/>
            <a:gdLst/>
            <a:ahLst/>
            <a:cxnLst/>
            <a:rect l="l" t="t" r="r" b="b"/>
            <a:pathLst>
              <a:path w="8531561" h="8531561">
                <a:moveTo>
                  <a:pt x="0" y="0"/>
                </a:moveTo>
                <a:lnTo>
                  <a:pt x="8531560" y="0"/>
                </a:lnTo>
                <a:lnTo>
                  <a:pt x="8531560"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671853" y="1028700"/>
            <a:ext cx="15235072" cy="2003468"/>
            <a:chOff x="0" y="0"/>
            <a:chExt cx="20313430" cy="2671291"/>
          </a:xfrm>
        </p:grpSpPr>
        <p:sp>
          <p:nvSpPr>
            <p:cNvPr id="16" name="TextBox 16"/>
            <p:cNvSpPr txBox="1"/>
            <p:nvPr/>
          </p:nvSpPr>
          <p:spPr>
            <a:xfrm>
              <a:off x="1164064" y="1268970"/>
              <a:ext cx="19149365" cy="947889"/>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just">
                <a:lnSpc>
                  <a:spcPts val="6025"/>
                </a:lnSpc>
              </a:pPr>
              <a:r>
                <a:rPr lang="en-US" sz="4366" spc="4" dirty="0">
                  <a:solidFill>
                    <a:srgbClr val="000000"/>
                  </a:solidFill>
                  <a:latin typeface="Bookmania"/>
                  <a:ea typeface="Bookmania"/>
                  <a:cs typeface="Bookmania"/>
                  <a:sym typeface="Bookmania"/>
                </a:rPr>
                <a:t>     n 10 words or less, complete the statement:</a:t>
              </a:r>
            </a:p>
          </p:txBody>
        </p:sp>
        <p:sp>
          <p:nvSpPr>
            <p:cNvPr id="17" name="TextBox 17"/>
            <p:cNvSpPr txBox="1"/>
            <p:nvPr/>
          </p:nvSpPr>
          <p:spPr>
            <a:xfrm>
              <a:off x="0" y="-247650"/>
              <a:ext cx="3051153" cy="2918941"/>
            </a:xfrm>
            <a:prstGeom prst="rect">
              <a:avLst/>
            </a:prstGeom>
            <a:noFill/>
          </p:spPr>
          <p:style>
            <a:lnRef idx="0">
              <a:scrgbClr r="0" g="0" b="0"/>
            </a:lnRef>
            <a:fillRef idx="1001">
              <a:schemeClr val="lt2"/>
            </a:fillRef>
            <a:effectRef idx="0">
              <a:scrgbClr r="0" g="0" b="0"/>
            </a:effectRef>
            <a:fontRef idx="major"/>
          </p:style>
          <p:txBody>
            <a:bodyPr lIns="0" tIns="0" rIns="0" bIns="0" rtlCol="0" anchor="t">
              <a:spAutoFit/>
            </a:bodyPr>
            <a:lstStyle/>
            <a:p>
              <a:pPr algn="ctr">
                <a:lnSpc>
                  <a:spcPts val="18467"/>
                </a:lnSpc>
              </a:pPr>
              <a:r>
                <a:rPr lang="en-US" sz="13191">
                  <a:solidFill>
                    <a:srgbClr val="000000"/>
                  </a:solidFill>
                  <a:latin typeface="EFCO Brookshire"/>
                  <a:ea typeface="EFCO Brookshire"/>
                  <a:cs typeface="EFCO Brookshire"/>
                  <a:sym typeface="EFCO Brookshire"/>
                </a:rPr>
                <a:t>I</a:t>
              </a:r>
            </a:p>
          </p:txBody>
        </p:sp>
      </p:grpSp>
      <p:sp>
        <p:nvSpPr>
          <p:cNvPr id="18" name="TextBox 18"/>
          <p:cNvSpPr txBox="1"/>
          <p:nvPr/>
        </p:nvSpPr>
        <p:spPr>
          <a:xfrm>
            <a:off x="2563717" y="7734907"/>
            <a:ext cx="3479283" cy="1489711"/>
          </a:xfrm>
          <a:prstGeom prst="rect">
            <a:avLst/>
          </a:prstGeom>
        </p:spPr>
        <p:txBody>
          <a:bodyPr lIns="0" tIns="0" rIns="0" bIns="0" rtlCol="0" anchor="t">
            <a:spAutoFit/>
          </a:bodyPr>
          <a:lstStyle/>
          <a:p>
            <a:pPr algn="ctr">
              <a:lnSpc>
                <a:spcPts val="12239"/>
              </a:lnSpc>
            </a:pPr>
            <a:r>
              <a:rPr lang="en-US" sz="8742" dirty="0">
                <a:solidFill>
                  <a:srgbClr val="000000"/>
                </a:solidFill>
                <a:latin typeface="EFCO Brookshire"/>
                <a:ea typeface="EFCO Brookshire"/>
                <a:cs typeface="EFCO Brookshire"/>
                <a:sym typeface="EFCO Brookshire"/>
              </a:rPr>
              <a:t>8 points</a:t>
            </a:r>
          </a:p>
        </p:txBody>
      </p:sp>
      <p:sp>
        <p:nvSpPr>
          <p:cNvPr id="19" name="TextBox 19"/>
          <p:cNvSpPr txBox="1"/>
          <p:nvPr/>
        </p:nvSpPr>
        <p:spPr>
          <a:xfrm>
            <a:off x="4303359" y="783846"/>
            <a:ext cx="8178165" cy="998498"/>
          </a:xfrm>
          <a:prstGeom prst="rect">
            <a:avLst/>
          </a:prstGeom>
        </p:spPr>
        <p:txBody>
          <a:bodyPr lIns="0" tIns="0" rIns="0" bIns="0" rtlCol="0" anchor="t">
            <a:spAutoFit/>
          </a:bodyPr>
          <a:lstStyle/>
          <a:p>
            <a:pPr algn="ctr">
              <a:lnSpc>
                <a:spcPts val="8148"/>
              </a:lnSpc>
              <a:spcBef>
                <a:spcPct val="0"/>
              </a:spcBef>
            </a:pPr>
            <a:r>
              <a:rPr lang="en-US" sz="5904" i="1" spc="5">
                <a:solidFill>
                  <a:srgbClr val="000000"/>
                </a:solidFill>
                <a:latin typeface="Bookmania Italics"/>
                <a:ea typeface="Bookmania Italics"/>
                <a:cs typeface="Bookmania Italics"/>
                <a:sym typeface="Bookmania Italics"/>
              </a:rPr>
              <a:t>Petals of Remembrance </a:t>
            </a:r>
          </a:p>
        </p:txBody>
      </p:sp>
      <p:sp>
        <p:nvSpPr>
          <p:cNvPr id="20" name="Freeform 20">
            <a:hlinkClick r:id="rId9" action="ppaction://hlinksldjump"/>
          </p:cNvPr>
          <p:cNvSpPr/>
          <p:nvPr/>
        </p:nvSpPr>
        <p:spPr>
          <a:xfrm>
            <a:off x="146192" y="3032168"/>
            <a:ext cx="4120192" cy="7212590"/>
          </a:xfrm>
          <a:custGeom>
            <a:avLst/>
            <a:gdLst/>
            <a:ahLst/>
            <a:cxnLst/>
            <a:rect l="l" t="t" r="r" b="b"/>
            <a:pathLst>
              <a:path w="4120192" h="7212590">
                <a:moveTo>
                  <a:pt x="0" y="0"/>
                </a:moveTo>
                <a:lnTo>
                  <a:pt x="4120192" y="0"/>
                </a:lnTo>
                <a:lnTo>
                  <a:pt x="4120192" y="7212590"/>
                </a:lnTo>
                <a:lnTo>
                  <a:pt x="0" y="7212590"/>
                </a:lnTo>
                <a:lnTo>
                  <a:pt x="0" y="0"/>
                </a:lnTo>
                <a:close/>
              </a:path>
            </a:pathLst>
          </a:custGeom>
          <a:blipFill>
            <a:blip r:embed="rId10"/>
            <a:stretch>
              <a:fillRect/>
            </a:stretch>
          </a:blipFill>
          <a:ln cap="sq">
            <a:noFill/>
            <a:prstDash val="solid"/>
            <a:miter/>
          </a:ln>
        </p:spPr>
      </p:sp>
      <p:sp>
        <p:nvSpPr>
          <p:cNvPr id="21" name="TextBox 21"/>
          <p:cNvSpPr txBox="1"/>
          <p:nvPr/>
        </p:nvSpPr>
        <p:spPr>
          <a:xfrm>
            <a:off x="4354108" y="3809155"/>
            <a:ext cx="10562338" cy="3731131"/>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ctr">
              <a:lnSpc>
                <a:spcPts val="9936"/>
              </a:lnSpc>
            </a:pPr>
            <a:r>
              <a:rPr lang="en-US" sz="7200" spc="7" dirty="0">
                <a:solidFill>
                  <a:srgbClr val="000000"/>
                </a:solidFill>
                <a:latin typeface="Bookmania"/>
                <a:ea typeface="Bookmania"/>
                <a:cs typeface="Bookmania"/>
                <a:sym typeface="Bookmania"/>
              </a:rPr>
              <a:t>"Maytime is not only about flowers; it is also about __________."</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1654747" y="1147788"/>
            <a:ext cx="14694123" cy="6934003"/>
            <a:chOff x="29605" y="-761165"/>
            <a:chExt cx="19592164" cy="9245337"/>
          </a:xfrm>
        </p:grpSpPr>
        <p:sp>
          <p:nvSpPr>
            <p:cNvPr id="16" name="TextBox 16"/>
            <p:cNvSpPr txBox="1"/>
            <p:nvPr/>
          </p:nvSpPr>
          <p:spPr>
            <a:xfrm>
              <a:off x="1244193" y="1701366"/>
              <a:ext cx="18377576" cy="6782806"/>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just">
                <a:lnSpc>
                  <a:spcPts val="8148"/>
                </a:lnSpc>
              </a:pPr>
              <a:r>
                <a:rPr lang="en-US" sz="5904" spc="5" dirty="0">
                  <a:solidFill>
                    <a:srgbClr val="000000"/>
                  </a:solidFill>
                  <a:latin typeface="Bookmania"/>
                  <a:ea typeface="Bookmania"/>
                  <a:cs typeface="Bookmania"/>
                  <a:sym typeface="Bookmania"/>
                </a:rPr>
                <a:t>     </a:t>
              </a:r>
              <a:r>
                <a:rPr lang="en-US" sz="5904" spc="5" dirty="0" err="1">
                  <a:solidFill>
                    <a:srgbClr val="000000"/>
                  </a:solidFill>
                  <a:latin typeface="Bookmania"/>
                  <a:ea typeface="Bookmania"/>
                  <a:cs typeface="Bookmania"/>
                  <a:sym typeface="Bookmania"/>
                </a:rPr>
                <a:t>ather</a:t>
              </a:r>
              <a:r>
                <a:rPr lang="en-US" sz="5904" spc="5" dirty="0">
                  <a:solidFill>
                    <a:srgbClr val="000000"/>
                  </a:solidFill>
                  <a:latin typeface="Bookmania"/>
                  <a:ea typeface="Bookmania"/>
                  <a:cs typeface="Bookmania"/>
                  <a:sym typeface="Bookmania"/>
                </a:rPr>
                <a:t> remains silent throughout much of the scene.</a:t>
              </a:r>
            </a:p>
            <a:p>
              <a:pPr algn="just">
                <a:lnSpc>
                  <a:spcPts val="8148"/>
                </a:lnSpc>
              </a:pPr>
              <a:r>
                <a:rPr lang="en-US" sz="5904" spc="5" dirty="0">
                  <a:solidFill>
                    <a:srgbClr val="000000"/>
                  </a:solidFill>
                  <a:latin typeface="Bookmania"/>
                  <a:ea typeface="Bookmania"/>
                  <a:cs typeface="Bookmania"/>
                  <a:sym typeface="Bookmania"/>
                </a:rPr>
                <a:t>Write one sentence that might be inside Father's thoughts as he looks at the flowers.</a:t>
              </a:r>
            </a:p>
          </p:txBody>
        </p:sp>
        <p:sp>
          <p:nvSpPr>
            <p:cNvPr id="17" name="TextBox 17"/>
            <p:cNvSpPr txBox="1"/>
            <p:nvPr/>
          </p:nvSpPr>
          <p:spPr>
            <a:xfrm>
              <a:off x="29605" y="-761165"/>
              <a:ext cx="3543312" cy="3945656"/>
            </a:xfrm>
            <a:prstGeom prst="rect">
              <a:avLst/>
            </a:prstGeom>
            <a:noFill/>
            <a:ln>
              <a:noFill/>
            </a:ln>
          </p:spPr>
          <p:style>
            <a:lnRef idx="0">
              <a:scrgbClr r="0" g="0" b="0"/>
            </a:lnRef>
            <a:fillRef idx="0">
              <a:scrgbClr r="0" g="0" b="0"/>
            </a:fillRef>
            <a:effectRef idx="0">
              <a:scrgbClr r="0" g="0" b="0"/>
            </a:effectRef>
            <a:fontRef idx="minor">
              <a:schemeClr val="dk1"/>
            </a:fontRef>
          </p:style>
          <p:txBody>
            <a:bodyPr lIns="0" tIns="0" rIns="0" bIns="0" rtlCol="0" anchor="t">
              <a:spAutoFit/>
            </a:bodyPr>
            <a:lstStyle/>
            <a:p>
              <a:pPr algn="ctr">
                <a:lnSpc>
                  <a:spcPts val="24973"/>
                </a:lnSpc>
              </a:pPr>
              <a:r>
                <a:rPr lang="en-US" sz="17838" dirty="0">
                  <a:solidFill>
                    <a:srgbClr val="000000"/>
                  </a:solidFill>
                  <a:latin typeface="EFCO Brookshire"/>
                  <a:ea typeface="EFCO Brookshire"/>
                  <a:cs typeface="EFCO Brookshire"/>
                  <a:sym typeface="EFCO Brookshire"/>
                </a:rPr>
                <a:t>F</a:t>
              </a:r>
            </a:p>
          </p:txBody>
        </p:sp>
      </p:grpSp>
      <p:sp>
        <p:nvSpPr>
          <p:cNvPr id="18" name="TextBox 18"/>
          <p:cNvSpPr txBox="1"/>
          <p:nvPr/>
        </p:nvSpPr>
        <p:spPr>
          <a:xfrm>
            <a:off x="1905774" y="8227554"/>
            <a:ext cx="3072765" cy="1315523"/>
          </a:xfrm>
          <a:prstGeom prst="rect">
            <a:avLst/>
          </a:prstGeom>
        </p:spPr>
        <p:txBody>
          <a:bodyPr lIns="0" tIns="0" rIns="0" bIns="0" rtlCol="0" anchor="t">
            <a:spAutoFit/>
          </a:bodyPr>
          <a:lstStyle/>
          <a:p>
            <a:pPr algn="ctr">
              <a:lnSpc>
                <a:spcPts val="10809"/>
              </a:lnSpc>
            </a:pPr>
            <a:r>
              <a:rPr lang="en-US" sz="7721" dirty="0">
                <a:solidFill>
                  <a:srgbClr val="000000"/>
                </a:solidFill>
                <a:latin typeface="EFCO Brookshire"/>
                <a:ea typeface="EFCO Brookshire"/>
                <a:cs typeface="EFCO Brookshire"/>
                <a:sym typeface="EFCO Brookshire"/>
              </a:rPr>
              <a:t>3 points</a:t>
            </a:r>
          </a:p>
        </p:txBody>
      </p:sp>
      <p:sp>
        <p:nvSpPr>
          <p:cNvPr id="19" name="TextBox 19"/>
          <p:cNvSpPr txBox="1"/>
          <p:nvPr/>
        </p:nvSpPr>
        <p:spPr>
          <a:xfrm>
            <a:off x="4635470" y="1230708"/>
            <a:ext cx="8871619"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What Was Never Said?</a:t>
            </a:r>
          </a:p>
        </p:txBody>
      </p:sp>
      <p:sp>
        <p:nvSpPr>
          <p:cNvPr id="20" name="Freeform 20">
            <a:hlinkClick r:id="rId9" action="ppaction://hlinksldjump"/>
          </p:cNvPr>
          <p:cNvSpPr/>
          <p:nvPr/>
        </p:nvSpPr>
        <p:spPr>
          <a:xfrm>
            <a:off x="-576210" y="4737447"/>
            <a:ext cx="4018367" cy="5160021"/>
          </a:xfrm>
          <a:custGeom>
            <a:avLst/>
            <a:gdLst/>
            <a:ahLst/>
            <a:cxnLst/>
            <a:rect l="l" t="t" r="r" b="b"/>
            <a:pathLst>
              <a:path w="4018367" h="5160021">
                <a:moveTo>
                  <a:pt x="0" y="0"/>
                </a:moveTo>
                <a:lnTo>
                  <a:pt x="4018367" y="0"/>
                </a:lnTo>
                <a:lnTo>
                  <a:pt x="4018367" y="5160021"/>
                </a:lnTo>
                <a:lnTo>
                  <a:pt x="0" y="5160021"/>
                </a:lnTo>
                <a:lnTo>
                  <a:pt x="0" y="0"/>
                </a:lnTo>
                <a:close/>
              </a:path>
            </a:pathLst>
          </a:custGeom>
          <a:blipFill>
            <a:blip r:embed="rId10"/>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5673995" y="-1009415"/>
            <a:ext cx="8531561" cy="8531561"/>
          </a:xfrm>
          <a:custGeom>
            <a:avLst/>
            <a:gdLst/>
            <a:ahLst/>
            <a:cxnLst/>
            <a:rect l="l" t="t" r="r" b="b"/>
            <a:pathLst>
              <a:path w="8531561" h="8531561">
                <a:moveTo>
                  <a:pt x="0" y="0"/>
                </a:moveTo>
                <a:lnTo>
                  <a:pt x="8531560" y="0"/>
                </a:lnTo>
                <a:lnTo>
                  <a:pt x="8531560"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821315" y="912080"/>
            <a:ext cx="15203607" cy="7459464"/>
            <a:chOff x="41952" y="-500383"/>
            <a:chExt cx="20271477" cy="9945951"/>
          </a:xfrm>
          <a:solidFill>
            <a:schemeClr val="accent2">
              <a:lumMod val="40000"/>
              <a:lumOff val="60000"/>
            </a:schemeClr>
          </a:solidFill>
        </p:grpSpPr>
        <p:sp>
          <p:nvSpPr>
            <p:cNvPr id="16" name="TextBox 16"/>
            <p:cNvSpPr txBox="1"/>
            <p:nvPr/>
          </p:nvSpPr>
          <p:spPr>
            <a:xfrm>
              <a:off x="1164064" y="1268971"/>
              <a:ext cx="19149365" cy="8176597"/>
            </a:xfrm>
            <a:prstGeom prst="rect">
              <a:avLst/>
            </a:prstGeom>
            <a:grpFill/>
          </p:spPr>
          <p:txBody>
            <a:bodyPr lIns="0" tIns="0" rIns="0" bIns="0" rtlCol="0" anchor="t">
              <a:spAutoFit/>
            </a:bodyPr>
            <a:lstStyle/>
            <a:p>
              <a:pPr algn="just">
                <a:lnSpc>
                  <a:spcPts val="6025"/>
                </a:lnSpc>
              </a:pPr>
              <a:r>
                <a:rPr lang="en-US" sz="5400" spc="4" dirty="0">
                  <a:solidFill>
                    <a:srgbClr val="000000"/>
                  </a:solidFill>
                  <a:latin typeface="Bookmania"/>
                  <a:ea typeface="Bookmania"/>
                  <a:cs typeface="Bookmania"/>
                  <a:sym typeface="Bookmania"/>
                </a:rPr>
                <a:t>    </a:t>
              </a:r>
              <a:r>
                <a:rPr lang="en-US" sz="5400" spc="4" dirty="0" err="1">
                  <a:solidFill>
                    <a:srgbClr val="000000"/>
                  </a:solidFill>
                  <a:latin typeface="Bookmania"/>
                  <a:ea typeface="Bookmania"/>
                  <a:cs typeface="Bookmania"/>
                  <a:sym typeface="Bookmania"/>
                </a:rPr>
                <a:t>reate</a:t>
              </a:r>
              <a:r>
                <a:rPr lang="en-US" sz="5400" spc="4" dirty="0">
                  <a:solidFill>
                    <a:srgbClr val="000000"/>
                  </a:solidFill>
                  <a:latin typeface="Bookmania"/>
                  <a:ea typeface="Bookmania"/>
                  <a:cs typeface="Bookmania"/>
                  <a:sym typeface="Bookmania"/>
                </a:rPr>
                <a:t> a frozen tableau of one scene:</a:t>
              </a:r>
            </a:p>
            <a:p>
              <a:pPr marL="942703" lvl="1" indent="-471352" algn="just">
                <a:lnSpc>
                  <a:spcPts val="6025"/>
                </a:lnSpc>
                <a:buFont typeface="Arial"/>
                <a:buChar char="•"/>
              </a:pPr>
              <a:r>
                <a:rPr lang="en-US" sz="5400" spc="4" dirty="0">
                  <a:solidFill>
                    <a:srgbClr val="000000"/>
                  </a:solidFill>
                  <a:latin typeface="Bookmania"/>
                  <a:ea typeface="Bookmania"/>
                  <a:cs typeface="Bookmania"/>
                  <a:sym typeface="Bookmania"/>
                </a:rPr>
                <a:t>Mother admiring the flowers</a:t>
              </a:r>
            </a:p>
            <a:p>
              <a:pPr marL="942703" lvl="1" indent="-471352" algn="just">
                <a:lnSpc>
                  <a:spcPts val="6025"/>
                </a:lnSpc>
                <a:buFont typeface="Arial"/>
                <a:buChar char="•"/>
              </a:pPr>
              <a:r>
                <a:rPr lang="en-US" sz="5400" spc="4" dirty="0">
                  <a:solidFill>
                    <a:srgbClr val="000000"/>
                  </a:solidFill>
                  <a:latin typeface="Bookmania"/>
                  <a:ea typeface="Bookmania"/>
                  <a:cs typeface="Bookmania"/>
                  <a:sym typeface="Bookmania"/>
                </a:rPr>
                <a:t>The girls arriving from the rain</a:t>
              </a:r>
            </a:p>
            <a:p>
              <a:pPr marL="942703" lvl="1" indent="-471352" algn="just">
                <a:lnSpc>
                  <a:spcPts val="6025"/>
                </a:lnSpc>
                <a:buFont typeface="Arial"/>
                <a:buChar char="•"/>
              </a:pPr>
              <a:r>
                <a:rPr lang="en-US" sz="5400" spc="4" dirty="0">
                  <a:solidFill>
                    <a:srgbClr val="000000"/>
                  </a:solidFill>
                  <a:latin typeface="Bookmania"/>
                  <a:ea typeface="Bookmania"/>
                  <a:cs typeface="Bookmania"/>
                  <a:sym typeface="Bookmania"/>
                </a:rPr>
                <a:t>Father staring at the flowers</a:t>
              </a:r>
            </a:p>
            <a:p>
              <a:pPr algn="just">
                <a:lnSpc>
                  <a:spcPts val="6025"/>
                </a:lnSpc>
              </a:pPr>
              <a:r>
                <a:rPr lang="en-US" sz="5400" spc="4" dirty="0">
                  <a:solidFill>
                    <a:srgbClr val="000000"/>
                  </a:solidFill>
                  <a:latin typeface="Bookmania"/>
                  <a:ea typeface="Bookmania"/>
                  <a:cs typeface="Bookmania"/>
                  <a:sym typeface="Bookmania"/>
                </a:rPr>
                <a:t>Classmates guess the scene.</a:t>
              </a:r>
            </a:p>
            <a:p>
              <a:pPr algn="just">
                <a:lnSpc>
                  <a:spcPts val="6025"/>
                </a:lnSpc>
              </a:pPr>
              <a:r>
                <a:rPr lang="en-US" sz="5400" spc="4" dirty="0">
                  <a:solidFill>
                    <a:srgbClr val="000000"/>
                  </a:solidFill>
                  <a:latin typeface="Bookmania"/>
                  <a:ea typeface="Bookmania"/>
                  <a:cs typeface="Bookmania"/>
                  <a:sym typeface="Bookmania"/>
                </a:rPr>
                <a:t>If they are wrong, you earn 5 points; If they are right, you earn 1 point</a:t>
              </a:r>
            </a:p>
            <a:p>
              <a:pPr algn="just">
                <a:lnSpc>
                  <a:spcPts val="6025"/>
                </a:lnSpc>
              </a:pPr>
              <a:endParaRPr lang="en-US" sz="5400" spc="4" dirty="0">
                <a:solidFill>
                  <a:srgbClr val="000000"/>
                </a:solidFill>
                <a:latin typeface="Bookmania"/>
                <a:ea typeface="Bookmania"/>
                <a:cs typeface="Bookmania"/>
                <a:sym typeface="Bookmania"/>
              </a:endParaRPr>
            </a:p>
          </p:txBody>
        </p:sp>
        <p:sp>
          <p:nvSpPr>
            <p:cNvPr id="17" name="TextBox 17"/>
            <p:cNvSpPr txBox="1"/>
            <p:nvPr/>
          </p:nvSpPr>
          <p:spPr>
            <a:xfrm>
              <a:off x="41952" y="-500383"/>
              <a:ext cx="2326521" cy="3163258"/>
            </a:xfrm>
            <a:prstGeom prst="rect">
              <a:avLst/>
            </a:prstGeom>
            <a:noFill/>
          </p:spPr>
          <p:txBody>
            <a:bodyPr wrap="square" lIns="0" tIns="0" rIns="0" bIns="0" rtlCol="0" anchor="t">
              <a:spAutoFit/>
            </a:bodyPr>
            <a:lstStyle/>
            <a:p>
              <a:pPr algn="ctr">
                <a:lnSpc>
                  <a:spcPts val="18467"/>
                </a:lnSpc>
              </a:pPr>
              <a:r>
                <a:rPr lang="en-US" sz="15800" dirty="0">
                  <a:solidFill>
                    <a:srgbClr val="000000"/>
                  </a:solidFill>
                  <a:latin typeface="EFCO Brookshire"/>
                  <a:ea typeface="EFCO Brookshire"/>
                  <a:cs typeface="EFCO Brookshire"/>
                  <a:sym typeface="EFCO Brookshire"/>
                </a:rPr>
                <a:t>C</a:t>
              </a:r>
            </a:p>
          </p:txBody>
        </p:sp>
      </p:grpSp>
      <p:sp>
        <p:nvSpPr>
          <p:cNvPr id="18" name="TextBox 18"/>
          <p:cNvSpPr txBox="1"/>
          <p:nvPr/>
        </p:nvSpPr>
        <p:spPr>
          <a:xfrm>
            <a:off x="5939039" y="783846"/>
            <a:ext cx="4906804" cy="998498"/>
          </a:xfrm>
          <a:prstGeom prst="rect">
            <a:avLst/>
          </a:prstGeom>
        </p:spPr>
        <p:txBody>
          <a:bodyPr lIns="0" tIns="0" rIns="0" bIns="0" rtlCol="0" anchor="t">
            <a:spAutoFit/>
          </a:bodyPr>
          <a:lstStyle/>
          <a:p>
            <a:pPr algn="ctr">
              <a:lnSpc>
                <a:spcPts val="8148"/>
              </a:lnSpc>
              <a:spcBef>
                <a:spcPct val="0"/>
              </a:spcBef>
            </a:pPr>
            <a:r>
              <a:rPr lang="en-US" sz="5904" i="1" spc="5">
                <a:solidFill>
                  <a:srgbClr val="000000"/>
                </a:solidFill>
                <a:latin typeface="Bookmania Italics"/>
                <a:ea typeface="Bookmania Italics"/>
                <a:cs typeface="Bookmania Italics"/>
                <a:sym typeface="Bookmania Italics"/>
              </a:rPr>
              <a:t>Floral Tableau</a:t>
            </a:r>
          </a:p>
        </p:txBody>
      </p:sp>
      <p:sp>
        <p:nvSpPr>
          <p:cNvPr id="19" name="Freeform 19">
            <a:hlinkClick r:id="rId9" action="ppaction://hlinksldjump"/>
          </p:cNvPr>
          <p:cNvSpPr/>
          <p:nvPr/>
        </p:nvSpPr>
        <p:spPr>
          <a:xfrm flipH="1">
            <a:off x="15143192" y="3256366"/>
            <a:ext cx="4075519" cy="6490541"/>
          </a:xfrm>
          <a:custGeom>
            <a:avLst/>
            <a:gdLst/>
            <a:ahLst/>
            <a:cxnLst/>
            <a:rect l="l" t="t" r="r" b="b"/>
            <a:pathLst>
              <a:path w="4075519" h="6490541">
                <a:moveTo>
                  <a:pt x="4075519" y="0"/>
                </a:moveTo>
                <a:lnTo>
                  <a:pt x="0" y="0"/>
                </a:lnTo>
                <a:lnTo>
                  <a:pt x="0" y="6490541"/>
                </a:lnTo>
                <a:lnTo>
                  <a:pt x="4075519" y="6490541"/>
                </a:lnTo>
                <a:lnTo>
                  <a:pt x="4075519" y="0"/>
                </a:lnTo>
                <a:close/>
              </a:path>
            </a:pathLst>
          </a:custGeom>
          <a:blipFill>
            <a:blip r:embed="rId10"/>
            <a:stretch>
              <a:fillRect/>
            </a:stretch>
          </a:blipFill>
          <a:ln cap="sq">
            <a:no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3" name="Group 3"/>
          <p:cNvGrpSpPr/>
          <p:nvPr/>
        </p:nvGrpSpPr>
        <p:grpSpPr>
          <a:xfrm>
            <a:off x="1237858" y="3086100"/>
            <a:ext cx="3978964" cy="3864154"/>
            <a:chOff x="0" y="0"/>
            <a:chExt cx="4131319" cy="4377016"/>
          </a:xfrm>
          <a:effectLst>
            <a:glow rad="228600">
              <a:srgbClr val="FFFF00">
                <a:alpha val="86000"/>
              </a:srgbClr>
            </a:glow>
            <a:outerShdw blurRad="76200" dir="18900000" sy="23000" kx="-1200000" algn="bl" rotWithShape="0">
              <a:prstClr val="black">
                <a:alpha val="20000"/>
              </a:prstClr>
            </a:outerShdw>
          </a:effectLst>
        </p:grpSpPr>
        <p:sp>
          <p:nvSpPr>
            <p:cNvPr id="4" name="Freeform 4"/>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5" name="Freeform 5"/>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6" name="Group 6"/>
          <p:cNvGrpSpPr/>
          <p:nvPr/>
        </p:nvGrpSpPr>
        <p:grpSpPr>
          <a:xfrm>
            <a:off x="5599544" y="2944365"/>
            <a:ext cx="3544455" cy="3113535"/>
            <a:chOff x="0" y="0"/>
            <a:chExt cx="4827850" cy="4479920"/>
          </a:xfrm>
        </p:grpSpPr>
        <p:sp>
          <p:nvSpPr>
            <p:cNvPr id="7" name="Freeform 7"/>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5"/>
              <a:stretch>
                <a:fillRect l="-133777" t="-76874" r="-221333" b="-180624"/>
              </a:stretch>
            </a:blipFill>
          </p:spPr>
        </p:sp>
        <p:sp>
          <p:nvSpPr>
            <p:cNvPr id="8" name="Freeform 8"/>
            <p:cNvSpPr/>
            <p:nvPr/>
          </p:nvSpPr>
          <p:spPr>
            <a:xfrm>
              <a:off x="1368103" y="3434098"/>
              <a:ext cx="1045821"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9" name="Group 9"/>
          <p:cNvGrpSpPr/>
          <p:nvPr/>
        </p:nvGrpSpPr>
        <p:grpSpPr>
          <a:xfrm>
            <a:off x="5216822" y="6166283"/>
            <a:ext cx="5308289" cy="3391561"/>
            <a:chOff x="0" y="0"/>
            <a:chExt cx="7077719" cy="4522082"/>
          </a:xfrm>
        </p:grpSpPr>
        <p:sp>
          <p:nvSpPr>
            <p:cNvPr id="10" name="Freeform 10"/>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7"/>
              <a:stretch>
                <a:fillRect l="-76646" t="-195121" r="-129940" b="-53658"/>
              </a:stretch>
            </a:blipFill>
          </p:spPr>
        </p:sp>
        <p:sp>
          <p:nvSpPr>
            <p:cNvPr id="11" name="Freeform 11"/>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grpSp>
        <p:nvGrpSpPr>
          <p:cNvPr id="12" name="Group 12"/>
          <p:cNvGrpSpPr/>
          <p:nvPr/>
        </p:nvGrpSpPr>
        <p:grpSpPr>
          <a:xfrm>
            <a:off x="10354922" y="3528285"/>
            <a:ext cx="2004190" cy="2952015"/>
            <a:chOff x="0" y="0"/>
            <a:chExt cx="3859543" cy="5466935"/>
          </a:xfrm>
        </p:grpSpPr>
        <p:sp>
          <p:nvSpPr>
            <p:cNvPr id="13" name="Freeform 13"/>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9"/>
              <a:stretch>
                <a:fillRect l="-333540" t="-64102" r="-202484" b="-129230"/>
              </a:stretch>
            </a:blipFill>
          </p:spPr>
        </p:sp>
        <p:sp>
          <p:nvSpPr>
            <p:cNvPr id="14" name="Freeform 14"/>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10"/>
                  </a:ext>
                </a:extLst>
              </a:blip>
              <a:stretch>
                <a:fillRect/>
              </a:stretch>
            </a:blipFill>
          </p:spPr>
        </p:sp>
      </p:grpSp>
      <p:sp>
        <p:nvSpPr>
          <p:cNvPr id="17" name="Freeform 17"/>
          <p:cNvSpPr/>
          <p:nvPr/>
        </p:nvSpPr>
        <p:spPr>
          <a:xfrm>
            <a:off x="12958002" y="4721542"/>
            <a:ext cx="650447" cy="650447"/>
          </a:xfrm>
          <a:custGeom>
            <a:avLst/>
            <a:gdLst/>
            <a:ahLst/>
            <a:cxnLst/>
            <a:rect l="l" t="t" r="r" b="b"/>
            <a:pathLst>
              <a:path w="867263" h="867263">
                <a:moveTo>
                  <a:pt x="0" y="0"/>
                </a:moveTo>
                <a:lnTo>
                  <a:pt x="867262" y="0"/>
                </a:lnTo>
                <a:lnTo>
                  <a:pt x="867262" y="867263"/>
                </a:lnTo>
                <a:lnTo>
                  <a:pt x="0" y="867263"/>
                </a:lnTo>
                <a:lnTo>
                  <a:pt x="0" y="0"/>
                </a:lnTo>
                <a:close/>
              </a:path>
            </a:pathLst>
          </a:custGeom>
          <a:blipFill>
            <a:blip>
              <a:extLst>
                <a:ext uri="{96DAC541-7B7A-43D3-8B79-37D633B846F1}">
                  <asvg:svgBlip xmlns:asvg="http://schemas.microsoft.com/office/drawing/2016/SVG/main" r:embed="rId11"/>
                </a:ext>
              </a:extLst>
            </a:blip>
            <a:stretch>
              <a:fillRect/>
            </a:stretch>
          </a:blipFill>
        </p:spPr>
      </p:sp>
      <p:grpSp>
        <p:nvGrpSpPr>
          <p:cNvPr id="18" name="Group 18"/>
          <p:cNvGrpSpPr/>
          <p:nvPr/>
        </p:nvGrpSpPr>
        <p:grpSpPr>
          <a:xfrm>
            <a:off x="12214634" y="5681461"/>
            <a:ext cx="4261667" cy="3576839"/>
            <a:chOff x="0" y="0"/>
            <a:chExt cx="5682223" cy="4769119"/>
          </a:xfrm>
        </p:grpSpPr>
        <p:sp>
          <p:nvSpPr>
            <p:cNvPr id="19" name="Freeform 19"/>
            <p:cNvSpPr/>
            <p:nvPr/>
          </p:nvSpPr>
          <p:spPr>
            <a:xfrm>
              <a:off x="991157" y="0"/>
              <a:ext cx="4691066" cy="4769119"/>
            </a:xfrm>
            <a:custGeom>
              <a:avLst/>
              <a:gdLst/>
              <a:ahLst/>
              <a:cxnLst/>
              <a:rect l="l" t="t" r="r" b="b"/>
              <a:pathLst>
                <a:path w="4691066" h="4769119">
                  <a:moveTo>
                    <a:pt x="0" y="0"/>
                  </a:moveTo>
                  <a:lnTo>
                    <a:pt x="4691066" y="0"/>
                  </a:lnTo>
                  <a:lnTo>
                    <a:pt x="4691066" y="4769119"/>
                  </a:lnTo>
                  <a:lnTo>
                    <a:pt x="0" y="4769119"/>
                  </a:lnTo>
                  <a:lnTo>
                    <a:pt x="0" y="0"/>
                  </a:lnTo>
                  <a:close/>
                </a:path>
              </a:pathLst>
            </a:custGeom>
            <a:blipFill>
              <a:blip r:embed="rId12"/>
              <a:stretch>
                <a:fillRect l="-309316" t="-99082" r="-18012" b="-35779"/>
              </a:stretch>
            </a:blipFill>
          </p:spPr>
        </p:sp>
        <p:sp>
          <p:nvSpPr>
            <p:cNvPr id="20" name="Freeform 20"/>
            <p:cNvSpPr/>
            <p:nvPr/>
          </p:nvSpPr>
          <p:spPr>
            <a:xfrm>
              <a:off x="0" y="3689070"/>
              <a:ext cx="1080049" cy="1080049"/>
            </a:xfrm>
            <a:custGeom>
              <a:avLst/>
              <a:gdLst/>
              <a:ahLst/>
              <a:cxnLst/>
              <a:rect l="l" t="t" r="r" b="b"/>
              <a:pathLst>
                <a:path w="1080049" h="1080049">
                  <a:moveTo>
                    <a:pt x="0" y="0"/>
                  </a:moveTo>
                  <a:lnTo>
                    <a:pt x="1080049" y="0"/>
                  </a:lnTo>
                  <a:lnTo>
                    <a:pt x="1080049" y="1080049"/>
                  </a:lnTo>
                  <a:lnTo>
                    <a:pt x="0" y="1080049"/>
                  </a:lnTo>
                  <a:lnTo>
                    <a:pt x="0" y="0"/>
                  </a:lnTo>
                  <a:close/>
                </a:path>
              </a:pathLst>
            </a:custGeom>
            <a:blipFill>
              <a:blip>
                <a:extLst>
                  <a:ext uri="{96DAC541-7B7A-43D3-8B79-37D633B846F1}">
                    <asvg:svgBlip xmlns:asvg="http://schemas.microsoft.com/office/drawing/2016/SVG/main" r:embed="rId13"/>
                  </a:ext>
                </a:extLst>
              </a:blip>
              <a:stretch>
                <a:fillRect/>
              </a:stretch>
            </a:blipFill>
          </p:spPr>
        </p:sp>
      </p:grpSp>
      <p:sp>
        <p:nvSpPr>
          <p:cNvPr id="21" name="Freeform 19">
            <a:extLst>
              <a:ext uri="{FF2B5EF4-FFF2-40B4-BE49-F238E27FC236}">
                <a16:creationId xmlns:a16="http://schemas.microsoft.com/office/drawing/2014/main" id="{460E9370-2B2B-28DF-6D85-AF6277120545}"/>
              </a:ext>
            </a:extLst>
          </p:cNvPr>
          <p:cNvSpPr/>
          <p:nvPr/>
        </p:nvSpPr>
        <p:spPr>
          <a:xfrm>
            <a:off x="13006014" y="2525492"/>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4"/>
            <a:stretch>
              <a:fillRect l="-486577" t="-100000" r="-100671" b="-250393"/>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EEDDC7"/>
        </a:solidFill>
        <a:effectLst/>
      </p:bgPr>
    </p:bg>
    <p:spTree>
      <p:nvGrpSpPr>
        <p:cNvPr id="1" name=""/>
        <p:cNvGrpSpPr/>
        <p:nvPr/>
      </p:nvGrpSpPr>
      <p:grpSpPr>
        <a:xfrm>
          <a:off x="0" y="0"/>
          <a:ext cx="0" cy="0"/>
          <a:chOff x="0" y="0"/>
          <a:chExt cx="0" cy="0"/>
        </a:xfrm>
      </p:grpSpPr>
      <p:sp>
        <p:nvSpPr>
          <p:cNvPr id="2" name="Freeform 2"/>
          <p:cNvSpPr/>
          <p:nvPr/>
        </p:nvSpPr>
        <p:spPr>
          <a:xfrm rot="-10800000">
            <a:off x="-492455" y="-7544792"/>
            <a:ext cx="21472497" cy="18290753"/>
          </a:xfrm>
          <a:custGeom>
            <a:avLst/>
            <a:gdLst/>
            <a:ahLst/>
            <a:cxnLst/>
            <a:rect l="l" t="t" r="r" b="b"/>
            <a:pathLst>
              <a:path w="21472497" h="18290753">
                <a:moveTo>
                  <a:pt x="0" y="0"/>
                </a:moveTo>
                <a:lnTo>
                  <a:pt x="21472497" y="0"/>
                </a:lnTo>
                <a:lnTo>
                  <a:pt x="21472497" y="18290753"/>
                </a:lnTo>
                <a:lnTo>
                  <a:pt x="0" y="18290753"/>
                </a:lnTo>
                <a:lnTo>
                  <a:pt x="0" y="0"/>
                </a:lnTo>
                <a:close/>
              </a:path>
            </a:pathLst>
          </a:custGeom>
          <a:blipFill>
            <a:blip r:embed="rId2"/>
            <a:stretch>
              <a:fillRect l="-14495" t="-11111" r="-14495"/>
            </a:stretch>
          </a:blipFill>
        </p:spPr>
      </p:sp>
      <p:sp>
        <p:nvSpPr>
          <p:cNvPr id="3" name="Freeform 3"/>
          <p:cNvSpPr/>
          <p:nvPr/>
        </p:nvSpPr>
        <p:spPr>
          <a:xfrm>
            <a:off x="-4177453" y="-83402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595139" y="-1594535"/>
            <a:ext cx="6623573" cy="11492003"/>
          </a:xfrm>
          <a:custGeom>
            <a:avLst/>
            <a:gdLst/>
            <a:ahLst/>
            <a:cxnLst/>
            <a:rect l="l" t="t" r="r" b="b"/>
            <a:pathLst>
              <a:path w="6623573" h="11492003">
                <a:moveTo>
                  <a:pt x="6623572" y="0"/>
                </a:moveTo>
                <a:lnTo>
                  <a:pt x="0" y="0"/>
                </a:lnTo>
                <a:lnTo>
                  <a:pt x="0" y="11492003"/>
                </a:lnTo>
                <a:lnTo>
                  <a:pt x="6623572" y="11492003"/>
                </a:lnTo>
                <a:lnTo>
                  <a:pt x="6623572" y="0"/>
                </a:lnTo>
                <a:close/>
              </a:path>
            </a:pathLst>
          </a:custGeom>
          <a:blipFill>
            <a:blip r:embed="rId4">
              <a:alphaModFix amt="74000"/>
            </a:blip>
            <a:stretch>
              <a:fillRect/>
            </a:stretch>
          </a:blipFill>
        </p:spPr>
      </p:sp>
      <p:sp>
        <p:nvSpPr>
          <p:cNvPr id="5" name="Freeform 5"/>
          <p:cNvSpPr/>
          <p:nvPr/>
        </p:nvSpPr>
        <p:spPr>
          <a:xfrm>
            <a:off x="4354108" y="-4380094"/>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7000"/>
              <a:extLst>
                <a:ext uri="{96DAC541-7B7A-43D3-8B79-37D633B846F1}">
                  <asvg:svgBlip xmlns:asvg="http://schemas.microsoft.com/office/drawing/2016/SVG/main" r:embed="rId3"/>
                </a:ext>
              </a:extLst>
            </a:blip>
            <a:stretch>
              <a:fillRect/>
            </a:stretch>
          </a:blipFill>
        </p:spPr>
      </p:sp>
      <p:sp>
        <p:nvSpPr>
          <p:cNvPr id="6" name="Freeform 6"/>
          <p:cNvSpPr/>
          <p:nvPr/>
        </p:nvSpPr>
        <p:spPr>
          <a:xfrm>
            <a:off x="11285600" y="-7196078"/>
            <a:ext cx="8531561" cy="8531561"/>
          </a:xfrm>
          <a:custGeom>
            <a:avLst/>
            <a:gdLst/>
            <a:ahLst/>
            <a:cxnLst/>
            <a:rect l="l" t="t" r="r" b="b"/>
            <a:pathLst>
              <a:path w="8531561" h="8531561">
                <a:moveTo>
                  <a:pt x="0" y="0"/>
                </a:moveTo>
                <a:lnTo>
                  <a:pt x="8531561" y="0"/>
                </a:lnTo>
                <a:lnTo>
                  <a:pt x="8531561" y="8531561"/>
                </a:lnTo>
                <a:lnTo>
                  <a:pt x="0" y="8531561"/>
                </a:lnTo>
                <a:lnTo>
                  <a:pt x="0" y="0"/>
                </a:lnTo>
                <a:close/>
              </a:path>
            </a:pathLst>
          </a:custGeom>
          <a:blipFill>
            <a:blip>
              <a:alphaModFix amt="54000"/>
              <a:extLst>
                <a:ext uri="{96DAC541-7B7A-43D3-8B79-37D633B846F1}">
                  <asvg:svgBlip xmlns:asvg="http://schemas.microsoft.com/office/drawing/2016/SVG/main" r:embed="rId3"/>
                </a:ext>
              </a:extLst>
            </a:blip>
            <a:stretch>
              <a:fillRect/>
            </a:stretch>
          </a:blipFill>
          <a:ln cap="sq">
            <a:noFill/>
            <a:prstDash val="solid"/>
            <a:miter/>
          </a:ln>
        </p:spPr>
      </p:sp>
      <p:sp>
        <p:nvSpPr>
          <p:cNvPr id="7" name="Freeform 7"/>
          <p:cNvSpPr/>
          <p:nvPr/>
        </p:nvSpPr>
        <p:spPr>
          <a:xfrm>
            <a:off x="-1052647" y="-3881895"/>
            <a:ext cx="19812571" cy="19812571"/>
          </a:xfrm>
          <a:custGeom>
            <a:avLst/>
            <a:gdLst/>
            <a:ahLst/>
            <a:cxnLst/>
            <a:rect l="l" t="t" r="r" b="b"/>
            <a:pathLst>
              <a:path w="19812571" h="19812571">
                <a:moveTo>
                  <a:pt x="0" y="0"/>
                </a:moveTo>
                <a:lnTo>
                  <a:pt x="19812572" y="0"/>
                </a:lnTo>
                <a:lnTo>
                  <a:pt x="19812572" y="19812571"/>
                </a:lnTo>
                <a:lnTo>
                  <a:pt x="0" y="19812571"/>
                </a:lnTo>
                <a:lnTo>
                  <a:pt x="0" y="0"/>
                </a:lnTo>
                <a:close/>
              </a:path>
            </a:pathLst>
          </a:custGeom>
          <a:blipFill>
            <a:blip r:embed="rId5">
              <a:alphaModFix amt="81000"/>
            </a:blip>
            <a:stretch>
              <a:fillRect/>
            </a:stretch>
          </a:blipFill>
        </p:spPr>
      </p:sp>
      <p:sp>
        <p:nvSpPr>
          <p:cNvPr id="8" name="Freeform 8"/>
          <p:cNvSpPr/>
          <p:nvPr/>
        </p:nvSpPr>
        <p:spPr>
          <a:xfrm flipH="1">
            <a:off x="-182207" y="8153611"/>
            <a:ext cx="1419620" cy="2205624"/>
          </a:xfrm>
          <a:custGeom>
            <a:avLst/>
            <a:gdLst/>
            <a:ahLst/>
            <a:cxnLst/>
            <a:rect l="l" t="t" r="r" b="b"/>
            <a:pathLst>
              <a:path w="1419620" h="2205624">
                <a:moveTo>
                  <a:pt x="1419620" y="0"/>
                </a:moveTo>
                <a:lnTo>
                  <a:pt x="0" y="0"/>
                </a:lnTo>
                <a:lnTo>
                  <a:pt x="0" y="2205624"/>
                </a:lnTo>
                <a:lnTo>
                  <a:pt x="1419620" y="2205624"/>
                </a:lnTo>
                <a:lnTo>
                  <a:pt x="1419620" y="0"/>
                </a:lnTo>
                <a:close/>
              </a:path>
            </a:pathLst>
          </a:custGeom>
          <a:blipFill>
            <a:blip r:embed="rId6">
              <a:alphaModFix amt="93000"/>
            </a:blip>
            <a:stretch>
              <a:fillRect/>
            </a:stretch>
          </a:blipFill>
        </p:spPr>
      </p:sp>
      <p:sp>
        <p:nvSpPr>
          <p:cNvPr id="9" name="Freeform 9"/>
          <p:cNvSpPr/>
          <p:nvPr/>
        </p:nvSpPr>
        <p:spPr>
          <a:xfrm>
            <a:off x="5407050"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0" name="Freeform 10"/>
          <p:cNvSpPr/>
          <p:nvPr/>
        </p:nvSpPr>
        <p:spPr>
          <a:xfrm>
            <a:off x="3806669"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1" name="Freeform 11"/>
          <p:cNvSpPr/>
          <p:nvPr/>
        </p:nvSpPr>
        <p:spPr>
          <a:xfrm>
            <a:off x="2206288" y="9972510"/>
            <a:ext cx="1867326" cy="1055039"/>
          </a:xfrm>
          <a:custGeom>
            <a:avLst/>
            <a:gdLst/>
            <a:ahLst/>
            <a:cxnLst/>
            <a:rect l="l" t="t" r="r" b="b"/>
            <a:pathLst>
              <a:path w="1867326" h="1055039">
                <a:moveTo>
                  <a:pt x="0" y="0"/>
                </a:moveTo>
                <a:lnTo>
                  <a:pt x="1867325" y="0"/>
                </a:lnTo>
                <a:lnTo>
                  <a:pt x="1867325" y="1055039"/>
                </a:lnTo>
                <a:lnTo>
                  <a:pt x="0" y="1055039"/>
                </a:lnTo>
                <a:lnTo>
                  <a:pt x="0" y="0"/>
                </a:lnTo>
                <a:close/>
              </a:path>
            </a:pathLst>
          </a:custGeom>
          <a:blipFill>
            <a:blip r:embed="rId7"/>
            <a:stretch>
              <a:fillRect/>
            </a:stretch>
          </a:blipFill>
        </p:spPr>
      </p:sp>
      <p:sp>
        <p:nvSpPr>
          <p:cNvPr id="12" name="Freeform 12"/>
          <p:cNvSpPr/>
          <p:nvPr/>
        </p:nvSpPr>
        <p:spPr>
          <a:xfrm>
            <a:off x="698880" y="9831716"/>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3" name="Freeform 13"/>
          <p:cNvSpPr/>
          <p:nvPr/>
        </p:nvSpPr>
        <p:spPr>
          <a:xfrm rot="2292867">
            <a:off x="-560596" y="9690922"/>
            <a:ext cx="1867326" cy="1055039"/>
          </a:xfrm>
          <a:custGeom>
            <a:avLst/>
            <a:gdLst/>
            <a:ahLst/>
            <a:cxnLst/>
            <a:rect l="l" t="t" r="r" b="b"/>
            <a:pathLst>
              <a:path w="1867326" h="1055039">
                <a:moveTo>
                  <a:pt x="0" y="0"/>
                </a:moveTo>
                <a:lnTo>
                  <a:pt x="1867326" y="0"/>
                </a:lnTo>
                <a:lnTo>
                  <a:pt x="1867326" y="1055039"/>
                </a:lnTo>
                <a:lnTo>
                  <a:pt x="0" y="1055039"/>
                </a:lnTo>
                <a:lnTo>
                  <a:pt x="0" y="0"/>
                </a:lnTo>
                <a:close/>
              </a:path>
            </a:pathLst>
          </a:custGeom>
          <a:blipFill>
            <a:blip r:embed="rId7"/>
            <a:stretch>
              <a:fillRect/>
            </a:stretch>
          </a:blipFill>
        </p:spPr>
      </p:sp>
      <p:sp>
        <p:nvSpPr>
          <p:cNvPr id="14" name="Freeform 14"/>
          <p:cNvSpPr/>
          <p:nvPr/>
        </p:nvSpPr>
        <p:spPr>
          <a:xfrm>
            <a:off x="16408892" y="8560725"/>
            <a:ext cx="1700817" cy="2541982"/>
          </a:xfrm>
          <a:custGeom>
            <a:avLst/>
            <a:gdLst/>
            <a:ahLst/>
            <a:cxnLst/>
            <a:rect l="l" t="t" r="r" b="b"/>
            <a:pathLst>
              <a:path w="1700817" h="2541982">
                <a:moveTo>
                  <a:pt x="0" y="0"/>
                </a:moveTo>
                <a:lnTo>
                  <a:pt x="1700816" y="0"/>
                </a:lnTo>
                <a:lnTo>
                  <a:pt x="1700816" y="2541982"/>
                </a:lnTo>
                <a:lnTo>
                  <a:pt x="0" y="2541982"/>
                </a:lnTo>
                <a:lnTo>
                  <a:pt x="0" y="0"/>
                </a:lnTo>
                <a:close/>
              </a:path>
            </a:pathLst>
          </a:custGeom>
          <a:blipFill>
            <a:blip r:embed="rId8">
              <a:alphaModFix amt="62000"/>
            </a:blip>
            <a:stretch>
              <a:fillRect/>
            </a:stretch>
          </a:blipFill>
        </p:spPr>
      </p:sp>
      <p:grpSp>
        <p:nvGrpSpPr>
          <p:cNvPr id="15" name="Group 15"/>
          <p:cNvGrpSpPr/>
          <p:nvPr/>
        </p:nvGrpSpPr>
        <p:grpSpPr>
          <a:xfrm>
            <a:off x="4325970" y="2072893"/>
            <a:ext cx="12311472" cy="5033390"/>
            <a:chOff x="-382132" y="-306761"/>
            <a:chExt cx="16415295" cy="6711185"/>
          </a:xfrm>
        </p:grpSpPr>
        <p:sp>
          <p:nvSpPr>
            <p:cNvPr id="16" name="TextBox 16"/>
            <p:cNvSpPr txBox="1"/>
            <p:nvPr/>
          </p:nvSpPr>
          <p:spPr>
            <a:xfrm>
              <a:off x="878065" y="1178168"/>
              <a:ext cx="15155098" cy="5226256"/>
            </a:xfrm>
            <a:prstGeom prst="rect">
              <a:avLst/>
            </a:prstGeom>
          </p:spPr>
          <p:style>
            <a:lnRef idx="0">
              <a:scrgbClr r="0" g="0" b="0"/>
            </a:lnRef>
            <a:fillRef idx="1001">
              <a:schemeClr val="lt2"/>
            </a:fillRef>
            <a:effectRef idx="0">
              <a:scrgbClr r="0" g="0" b="0"/>
            </a:effectRef>
            <a:fontRef idx="major"/>
          </p:style>
          <p:txBody>
            <a:bodyPr lIns="0" tIns="0" rIns="0" bIns="0" rtlCol="0" anchor="t">
              <a:spAutoFit/>
            </a:bodyPr>
            <a:lstStyle/>
            <a:p>
              <a:pPr algn="just">
                <a:lnSpc>
                  <a:spcPts val="6272"/>
                </a:lnSpc>
              </a:pPr>
              <a:r>
                <a:rPr lang="en-US" sz="4545" spc="4" dirty="0">
                  <a:solidFill>
                    <a:srgbClr val="000000"/>
                  </a:solidFill>
                  <a:latin typeface="Bookmania"/>
                  <a:ea typeface="Bookmania"/>
                  <a:cs typeface="Bookmania"/>
                  <a:sym typeface="Bookmania"/>
                </a:rPr>
                <a:t>    he flowers make the girls happy, Mother grateful, but Father silent.</a:t>
              </a:r>
            </a:p>
            <a:p>
              <a:pPr algn="just">
                <a:lnSpc>
                  <a:spcPts val="6272"/>
                </a:lnSpc>
              </a:pPr>
              <a:endParaRPr lang="en-US" sz="4545" spc="4" dirty="0">
                <a:solidFill>
                  <a:srgbClr val="000000"/>
                </a:solidFill>
                <a:latin typeface="Bookmania"/>
                <a:ea typeface="Bookmania"/>
                <a:cs typeface="Bookmania"/>
                <a:sym typeface="Bookmania"/>
              </a:endParaRPr>
            </a:p>
            <a:p>
              <a:pPr algn="just">
                <a:lnSpc>
                  <a:spcPts val="6272"/>
                </a:lnSpc>
              </a:pPr>
              <a:r>
                <a:rPr lang="en-US" sz="4545" spc="4" dirty="0">
                  <a:solidFill>
                    <a:srgbClr val="000000"/>
                  </a:solidFill>
                  <a:latin typeface="Bookmania"/>
                  <a:ea typeface="Bookmania"/>
                  <a:cs typeface="Bookmania"/>
                  <a:sym typeface="Bookmania"/>
                </a:rPr>
                <a:t>How can the same object carry different meanings for different people?</a:t>
              </a:r>
            </a:p>
          </p:txBody>
        </p:sp>
        <p:sp>
          <p:nvSpPr>
            <p:cNvPr id="17" name="TextBox 17"/>
            <p:cNvSpPr txBox="1"/>
            <p:nvPr/>
          </p:nvSpPr>
          <p:spPr>
            <a:xfrm>
              <a:off x="-382132" y="-306761"/>
              <a:ext cx="2921999" cy="3047317"/>
            </a:xfrm>
            <a:prstGeom prst="rect">
              <a:avLst/>
            </a:prstGeom>
          </p:spPr>
          <p:txBody>
            <a:bodyPr lIns="0" tIns="0" rIns="0" bIns="0" rtlCol="0" anchor="t">
              <a:spAutoFit/>
            </a:bodyPr>
            <a:lstStyle/>
            <a:p>
              <a:pPr algn="ctr">
                <a:lnSpc>
                  <a:spcPts val="19223"/>
                </a:lnSpc>
              </a:pPr>
              <a:r>
                <a:rPr lang="en-US" sz="13731" dirty="0">
                  <a:solidFill>
                    <a:srgbClr val="000000"/>
                  </a:solidFill>
                  <a:latin typeface="EFCO Brookshire"/>
                  <a:ea typeface="EFCO Brookshire"/>
                  <a:cs typeface="EFCO Brookshire"/>
                  <a:sym typeface="EFCO Brookshire"/>
                </a:rPr>
                <a:t>T</a:t>
              </a:r>
            </a:p>
          </p:txBody>
        </p:sp>
      </p:grpSp>
      <p:sp>
        <p:nvSpPr>
          <p:cNvPr id="18" name="TextBox 18"/>
          <p:cNvSpPr txBox="1"/>
          <p:nvPr/>
        </p:nvSpPr>
        <p:spPr>
          <a:xfrm>
            <a:off x="845511" y="7674238"/>
            <a:ext cx="5004446" cy="2157478"/>
          </a:xfrm>
          <a:prstGeom prst="rect">
            <a:avLst/>
          </a:prstGeom>
        </p:spPr>
        <p:txBody>
          <a:bodyPr lIns="0" tIns="0" rIns="0" bIns="0" rtlCol="0" anchor="t">
            <a:spAutoFit/>
          </a:bodyPr>
          <a:lstStyle/>
          <a:p>
            <a:pPr algn="ctr">
              <a:lnSpc>
                <a:spcPts val="17604"/>
              </a:lnSpc>
            </a:pPr>
            <a:r>
              <a:rPr lang="en-US" sz="12574" dirty="0">
                <a:solidFill>
                  <a:srgbClr val="000000"/>
                </a:solidFill>
                <a:latin typeface="EFCO Brookshire"/>
                <a:ea typeface="EFCO Brookshire"/>
                <a:cs typeface="EFCO Brookshire"/>
                <a:sym typeface="EFCO Brookshire"/>
              </a:rPr>
              <a:t>4 points</a:t>
            </a:r>
          </a:p>
        </p:txBody>
      </p:sp>
      <p:sp>
        <p:nvSpPr>
          <p:cNvPr id="19" name="TextBox 19"/>
          <p:cNvSpPr txBox="1"/>
          <p:nvPr/>
        </p:nvSpPr>
        <p:spPr>
          <a:xfrm>
            <a:off x="7163500" y="1048948"/>
            <a:ext cx="7771700" cy="998498"/>
          </a:xfrm>
          <a:prstGeom prst="rect">
            <a:avLst/>
          </a:prstGeom>
        </p:spPr>
        <p:txBody>
          <a:bodyPr wrap="square" lIns="0" tIns="0" rIns="0" bIns="0" rtlCol="0" anchor="t">
            <a:spAutoFit/>
          </a:bodyPr>
          <a:lstStyle/>
          <a:p>
            <a:pPr algn="ctr">
              <a:lnSpc>
                <a:spcPts val="8148"/>
              </a:lnSpc>
              <a:spcBef>
                <a:spcPct val="0"/>
              </a:spcBef>
            </a:pPr>
            <a:r>
              <a:rPr lang="en-US" sz="5904" i="1" spc="5" dirty="0">
                <a:solidFill>
                  <a:srgbClr val="000000"/>
                </a:solidFill>
                <a:latin typeface="Bookmania Italics"/>
                <a:ea typeface="Bookmania Italics"/>
                <a:cs typeface="Bookmania Italics"/>
                <a:sym typeface="Bookmania Italics"/>
              </a:rPr>
              <a:t>Flowers of Emotions</a:t>
            </a:r>
          </a:p>
        </p:txBody>
      </p:sp>
      <p:sp>
        <p:nvSpPr>
          <p:cNvPr id="20" name="Freeform 20">
            <a:hlinkClick r:id="rId9" action="ppaction://hlinksldjump"/>
          </p:cNvPr>
          <p:cNvSpPr/>
          <p:nvPr/>
        </p:nvSpPr>
        <p:spPr>
          <a:xfrm>
            <a:off x="845511" y="1782345"/>
            <a:ext cx="4016017" cy="7030226"/>
          </a:xfrm>
          <a:custGeom>
            <a:avLst/>
            <a:gdLst/>
            <a:ahLst/>
            <a:cxnLst/>
            <a:rect l="l" t="t" r="r" b="b"/>
            <a:pathLst>
              <a:path w="4016017" h="7030226">
                <a:moveTo>
                  <a:pt x="0" y="0"/>
                </a:moveTo>
                <a:lnTo>
                  <a:pt x="4016016" y="0"/>
                </a:lnTo>
                <a:lnTo>
                  <a:pt x="4016016" y="7030226"/>
                </a:lnTo>
                <a:lnTo>
                  <a:pt x="0" y="7030226"/>
                </a:lnTo>
                <a:lnTo>
                  <a:pt x="0" y="0"/>
                </a:lnTo>
                <a:close/>
              </a:path>
            </a:pathLst>
          </a:custGeom>
          <a:blipFill>
            <a:blip r:embed="rId10"/>
            <a:stretch>
              <a:fillRect/>
            </a:stretch>
          </a:blipFill>
          <a:ln cap="sq">
            <a:noFill/>
            <a:prstDash val="solid"/>
            <a:miter/>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35" r="-335"/>
            </a:stretch>
          </a:blipFill>
        </p:spPr>
      </p:sp>
      <p:grpSp>
        <p:nvGrpSpPr>
          <p:cNvPr id="12" name="Group 3">
            <a:extLst>
              <a:ext uri="{FF2B5EF4-FFF2-40B4-BE49-F238E27FC236}">
                <a16:creationId xmlns:a16="http://schemas.microsoft.com/office/drawing/2014/main" id="{C9BF4E0E-56A5-702B-1FBD-9D3898D4EFCE}"/>
              </a:ext>
            </a:extLst>
          </p:cNvPr>
          <p:cNvGrpSpPr/>
          <p:nvPr/>
        </p:nvGrpSpPr>
        <p:grpSpPr>
          <a:xfrm>
            <a:off x="4992724" y="2068623"/>
            <a:ext cx="9865844" cy="7026636"/>
            <a:chOff x="0" y="0"/>
            <a:chExt cx="4131319" cy="4377016"/>
          </a:xfrm>
          <a:effectLst>
            <a:glow rad="228600">
              <a:srgbClr val="FFFF00">
                <a:alpha val="86000"/>
              </a:srgbClr>
            </a:glow>
            <a:outerShdw blurRad="76200" dir="18900000" sy="23000" kx="-1200000" algn="bl" rotWithShape="0">
              <a:prstClr val="black">
                <a:alpha val="20000"/>
              </a:prstClr>
            </a:outerShdw>
          </a:effectLst>
        </p:grpSpPr>
        <p:sp>
          <p:nvSpPr>
            <p:cNvPr id="13" name="Freeform 4">
              <a:extLst>
                <a:ext uri="{FF2B5EF4-FFF2-40B4-BE49-F238E27FC236}">
                  <a16:creationId xmlns:a16="http://schemas.microsoft.com/office/drawing/2014/main" id="{E91121A6-05C3-BC99-CD55-E72CCEEF467A}"/>
                </a:ext>
              </a:extLst>
            </p:cNvPr>
            <p:cNvSpPr/>
            <p:nvPr/>
          </p:nvSpPr>
          <p:spPr>
            <a:xfrm>
              <a:off x="0" y="0"/>
              <a:ext cx="4131319" cy="3936020"/>
            </a:xfrm>
            <a:custGeom>
              <a:avLst/>
              <a:gdLst/>
              <a:ahLst/>
              <a:cxnLst/>
              <a:rect l="l" t="t" r="r" b="b"/>
              <a:pathLst>
                <a:path w="4131319" h="3936020">
                  <a:moveTo>
                    <a:pt x="0" y="0"/>
                  </a:moveTo>
                  <a:lnTo>
                    <a:pt x="4131319" y="0"/>
                  </a:lnTo>
                  <a:lnTo>
                    <a:pt x="4131319" y="3936020"/>
                  </a:lnTo>
                  <a:lnTo>
                    <a:pt x="0" y="3936020"/>
                  </a:lnTo>
                  <a:lnTo>
                    <a:pt x="0" y="0"/>
                  </a:lnTo>
                  <a:close/>
                </a:path>
              </a:pathLst>
            </a:custGeom>
            <a:blipFill>
              <a:blip r:embed="rId3"/>
              <a:stretch>
                <a:fillRect/>
              </a:stretch>
            </a:blipFill>
          </p:spPr>
        </p:sp>
        <p:sp>
          <p:nvSpPr>
            <p:cNvPr id="14" name="Freeform 5">
              <a:extLst>
                <a:ext uri="{FF2B5EF4-FFF2-40B4-BE49-F238E27FC236}">
                  <a16:creationId xmlns:a16="http://schemas.microsoft.com/office/drawing/2014/main" id="{D1F8C7AE-5A97-D5C9-4965-7758AA03E439}"/>
                </a:ext>
              </a:extLst>
            </p:cNvPr>
            <p:cNvSpPr/>
            <p:nvPr/>
          </p:nvSpPr>
          <p:spPr>
            <a:xfrm>
              <a:off x="1021490" y="3585990"/>
              <a:ext cx="791026" cy="791026"/>
            </a:xfrm>
            <a:custGeom>
              <a:avLst/>
              <a:gdLst/>
              <a:ahLst/>
              <a:cxnLst/>
              <a:rect l="l" t="t" r="r" b="b"/>
              <a:pathLst>
                <a:path w="791026" h="791026">
                  <a:moveTo>
                    <a:pt x="0" y="0"/>
                  </a:moveTo>
                  <a:lnTo>
                    <a:pt x="791026" y="0"/>
                  </a:lnTo>
                  <a:lnTo>
                    <a:pt x="791026" y="791026"/>
                  </a:lnTo>
                  <a:lnTo>
                    <a:pt x="0" y="791026"/>
                  </a:lnTo>
                  <a:lnTo>
                    <a:pt x="0" y="0"/>
                  </a:lnTo>
                  <a:close/>
                </a:path>
              </a:pathLst>
            </a:custGeom>
            <a:blipFill>
              <a:blip>
                <a:extLst>
                  <a:ext uri="{96DAC541-7B7A-43D3-8B79-37D633B846F1}">
                    <asvg:svgBlip xmlns:asvg="http://schemas.microsoft.com/office/drawing/2016/SVG/main" r:embed="rId4"/>
                  </a:ext>
                </a:extLst>
              </a:blip>
              <a:stretch>
                <a:fillRect/>
              </a:stretch>
            </a:blipFill>
          </p:spPr>
        </p:sp>
      </p:grpSp>
      <p:grpSp>
        <p:nvGrpSpPr>
          <p:cNvPr id="32" name="Group 9">
            <a:extLst>
              <a:ext uri="{FF2B5EF4-FFF2-40B4-BE49-F238E27FC236}">
                <a16:creationId xmlns:a16="http://schemas.microsoft.com/office/drawing/2014/main" id="{0D4BDB42-B16F-8A7E-AE82-C022054E3BCC}"/>
              </a:ext>
            </a:extLst>
          </p:cNvPr>
          <p:cNvGrpSpPr/>
          <p:nvPr/>
        </p:nvGrpSpPr>
        <p:grpSpPr>
          <a:xfrm>
            <a:off x="5393408" y="14333282"/>
            <a:ext cx="5308289" cy="3391561"/>
            <a:chOff x="0" y="0"/>
            <a:chExt cx="7077719" cy="4522082"/>
          </a:xfrm>
        </p:grpSpPr>
        <p:sp>
          <p:nvSpPr>
            <p:cNvPr id="33" name="Freeform 10">
              <a:extLst>
                <a:ext uri="{FF2B5EF4-FFF2-40B4-BE49-F238E27FC236}">
                  <a16:creationId xmlns:a16="http://schemas.microsoft.com/office/drawing/2014/main" id="{228B1D0A-D1D1-6F38-27A2-DA5C67F21AA6}"/>
                </a:ext>
              </a:extLst>
            </p:cNvPr>
            <p:cNvSpPr/>
            <p:nvPr/>
          </p:nvSpPr>
          <p:spPr>
            <a:xfrm>
              <a:off x="0" y="0"/>
              <a:ext cx="7077719" cy="3476259"/>
            </a:xfrm>
            <a:custGeom>
              <a:avLst/>
              <a:gdLst/>
              <a:ahLst/>
              <a:cxnLst/>
              <a:rect l="l" t="t" r="r" b="b"/>
              <a:pathLst>
                <a:path w="7077719" h="3476259">
                  <a:moveTo>
                    <a:pt x="0" y="0"/>
                  </a:moveTo>
                  <a:lnTo>
                    <a:pt x="7077719" y="0"/>
                  </a:lnTo>
                  <a:lnTo>
                    <a:pt x="7077719" y="3476259"/>
                  </a:lnTo>
                  <a:lnTo>
                    <a:pt x="0" y="3476259"/>
                  </a:lnTo>
                  <a:lnTo>
                    <a:pt x="0" y="0"/>
                  </a:lnTo>
                  <a:close/>
                </a:path>
              </a:pathLst>
            </a:custGeom>
            <a:blipFill>
              <a:blip r:embed="rId5"/>
              <a:stretch>
                <a:fillRect l="-76646" t="-195121" r="-129940" b="-53658"/>
              </a:stretch>
            </a:blipFill>
          </p:spPr>
        </p:sp>
        <p:sp>
          <p:nvSpPr>
            <p:cNvPr id="34" name="Freeform 11">
              <a:extLst>
                <a:ext uri="{FF2B5EF4-FFF2-40B4-BE49-F238E27FC236}">
                  <a16:creationId xmlns:a16="http://schemas.microsoft.com/office/drawing/2014/main" id="{AA25DE67-F686-E32D-4AAD-C87310C819FB}"/>
                </a:ext>
              </a:extLst>
            </p:cNvPr>
            <p:cNvSpPr/>
            <p:nvPr/>
          </p:nvSpPr>
          <p:spPr>
            <a:xfrm>
              <a:off x="3015949" y="3476259"/>
              <a:ext cx="1045822" cy="1045822"/>
            </a:xfrm>
            <a:custGeom>
              <a:avLst/>
              <a:gdLst/>
              <a:ahLst/>
              <a:cxnLst/>
              <a:rect l="l" t="t" r="r" b="b"/>
              <a:pathLst>
                <a:path w="1045822" h="1045822">
                  <a:moveTo>
                    <a:pt x="0" y="0"/>
                  </a:moveTo>
                  <a:lnTo>
                    <a:pt x="1045822" y="0"/>
                  </a:lnTo>
                  <a:lnTo>
                    <a:pt x="1045822" y="1045823"/>
                  </a:lnTo>
                  <a:lnTo>
                    <a:pt x="0" y="1045823"/>
                  </a:lnTo>
                  <a:lnTo>
                    <a:pt x="0" y="0"/>
                  </a:lnTo>
                  <a:close/>
                </a:path>
              </a:pathLst>
            </a:custGeom>
            <a:blipFill>
              <a:blip>
                <a:extLst>
                  <a:ext uri="{96DAC541-7B7A-43D3-8B79-37D633B846F1}">
                    <asvg:svgBlip xmlns:asvg="http://schemas.microsoft.com/office/drawing/2016/SVG/main" r:embed="rId6"/>
                  </a:ext>
                </a:extLst>
              </a:blip>
              <a:stretch>
                <a:fillRect/>
              </a:stretch>
            </a:blipFill>
          </p:spPr>
        </p:sp>
      </p:grpSp>
      <p:grpSp>
        <p:nvGrpSpPr>
          <p:cNvPr id="35" name="Group 12">
            <a:extLst>
              <a:ext uri="{FF2B5EF4-FFF2-40B4-BE49-F238E27FC236}">
                <a16:creationId xmlns:a16="http://schemas.microsoft.com/office/drawing/2014/main" id="{7B7BBEAB-C409-D17C-C9A8-D172AB406E94}"/>
              </a:ext>
            </a:extLst>
          </p:cNvPr>
          <p:cNvGrpSpPr/>
          <p:nvPr/>
        </p:nvGrpSpPr>
        <p:grpSpPr>
          <a:xfrm>
            <a:off x="10030381" y="11017052"/>
            <a:ext cx="2894657" cy="4100201"/>
            <a:chOff x="0" y="0"/>
            <a:chExt cx="3859543" cy="5466935"/>
          </a:xfrm>
        </p:grpSpPr>
        <p:sp>
          <p:nvSpPr>
            <p:cNvPr id="36" name="Freeform 13">
              <a:extLst>
                <a:ext uri="{FF2B5EF4-FFF2-40B4-BE49-F238E27FC236}">
                  <a16:creationId xmlns:a16="http://schemas.microsoft.com/office/drawing/2014/main" id="{7C2179FC-4F59-68BB-F49F-6CAC67B90C6F}"/>
                </a:ext>
              </a:extLst>
            </p:cNvPr>
            <p:cNvSpPr/>
            <p:nvPr/>
          </p:nvSpPr>
          <p:spPr>
            <a:xfrm>
              <a:off x="0" y="0"/>
              <a:ext cx="3859543" cy="4675909"/>
            </a:xfrm>
            <a:custGeom>
              <a:avLst/>
              <a:gdLst/>
              <a:ahLst/>
              <a:cxnLst/>
              <a:rect l="l" t="t" r="r" b="b"/>
              <a:pathLst>
                <a:path w="3859543" h="4675909">
                  <a:moveTo>
                    <a:pt x="0" y="0"/>
                  </a:moveTo>
                  <a:lnTo>
                    <a:pt x="3859543" y="0"/>
                  </a:lnTo>
                  <a:lnTo>
                    <a:pt x="3859543" y="4675909"/>
                  </a:lnTo>
                  <a:lnTo>
                    <a:pt x="0" y="4675909"/>
                  </a:lnTo>
                  <a:lnTo>
                    <a:pt x="0" y="0"/>
                  </a:lnTo>
                  <a:close/>
                </a:path>
              </a:pathLst>
            </a:custGeom>
            <a:blipFill>
              <a:blip r:embed="rId7"/>
              <a:stretch>
                <a:fillRect l="-333540" t="-64102" r="-202484" b="-129230"/>
              </a:stretch>
            </a:blipFill>
          </p:spPr>
        </p:sp>
        <p:sp>
          <p:nvSpPr>
            <p:cNvPr id="37" name="Freeform 14">
              <a:extLst>
                <a:ext uri="{FF2B5EF4-FFF2-40B4-BE49-F238E27FC236}">
                  <a16:creationId xmlns:a16="http://schemas.microsoft.com/office/drawing/2014/main" id="{142E13E4-BF16-416C-0A14-AEA4B5DF05F2}"/>
                </a:ext>
              </a:extLst>
            </p:cNvPr>
            <p:cNvSpPr/>
            <p:nvPr/>
          </p:nvSpPr>
          <p:spPr>
            <a:xfrm>
              <a:off x="1447086" y="4421640"/>
              <a:ext cx="1045295" cy="1045295"/>
            </a:xfrm>
            <a:custGeom>
              <a:avLst/>
              <a:gdLst/>
              <a:ahLst/>
              <a:cxnLst/>
              <a:rect l="l" t="t" r="r" b="b"/>
              <a:pathLst>
                <a:path w="1045295" h="1045295">
                  <a:moveTo>
                    <a:pt x="0" y="0"/>
                  </a:moveTo>
                  <a:lnTo>
                    <a:pt x="1045295" y="0"/>
                  </a:lnTo>
                  <a:lnTo>
                    <a:pt x="1045295" y="1045295"/>
                  </a:lnTo>
                  <a:lnTo>
                    <a:pt x="0" y="1045295"/>
                  </a:lnTo>
                  <a:lnTo>
                    <a:pt x="0" y="0"/>
                  </a:lnTo>
                  <a:close/>
                </a:path>
              </a:pathLst>
            </a:custGeom>
            <a:blipFill>
              <a:blip>
                <a:extLst>
                  <a:ext uri="{96DAC541-7B7A-43D3-8B79-37D633B846F1}">
                    <asvg:svgBlip xmlns:asvg="http://schemas.microsoft.com/office/drawing/2016/SVG/main" r:embed="rId8"/>
                  </a:ext>
                </a:extLst>
              </a:blip>
              <a:stretch>
                <a:fillRect/>
              </a:stretch>
            </a:blipFill>
          </p:spPr>
        </p:sp>
      </p:grpSp>
      <p:sp>
        <p:nvSpPr>
          <p:cNvPr id="38" name="Freeform 17">
            <a:extLst>
              <a:ext uri="{FF2B5EF4-FFF2-40B4-BE49-F238E27FC236}">
                <a16:creationId xmlns:a16="http://schemas.microsoft.com/office/drawing/2014/main" id="{9ABF7B79-039F-5A4E-DB72-0F5CA09EB3A0}"/>
              </a:ext>
            </a:extLst>
          </p:cNvPr>
          <p:cNvSpPr/>
          <p:nvPr/>
        </p:nvSpPr>
        <p:spPr>
          <a:xfrm>
            <a:off x="13134588" y="12888541"/>
            <a:ext cx="650447" cy="650447"/>
          </a:xfrm>
          <a:custGeom>
            <a:avLst/>
            <a:gdLst/>
            <a:ahLst/>
            <a:cxnLst/>
            <a:rect l="l" t="t" r="r" b="b"/>
            <a:pathLst>
              <a:path w="867263" h="867263">
                <a:moveTo>
                  <a:pt x="0" y="0"/>
                </a:moveTo>
                <a:lnTo>
                  <a:pt x="867262" y="0"/>
                </a:lnTo>
                <a:lnTo>
                  <a:pt x="867262" y="867263"/>
                </a:lnTo>
                <a:lnTo>
                  <a:pt x="0" y="867263"/>
                </a:lnTo>
                <a:lnTo>
                  <a:pt x="0" y="0"/>
                </a:lnTo>
                <a:close/>
              </a:path>
            </a:pathLst>
          </a:custGeom>
          <a:blipFill>
            <a:blip>
              <a:extLst>
                <a:ext uri="{96DAC541-7B7A-43D3-8B79-37D633B846F1}">
                  <asvg:svgBlip xmlns:asvg="http://schemas.microsoft.com/office/drawing/2016/SVG/main" r:embed="rId9"/>
                </a:ext>
              </a:extLst>
            </a:blip>
            <a:stretch>
              <a:fillRect/>
            </a:stretch>
          </a:blipFill>
        </p:spPr>
      </p:sp>
      <p:grpSp>
        <p:nvGrpSpPr>
          <p:cNvPr id="39" name="Group 18">
            <a:extLst>
              <a:ext uri="{FF2B5EF4-FFF2-40B4-BE49-F238E27FC236}">
                <a16:creationId xmlns:a16="http://schemas.microsoft.com/office/drawing/2014/main" id="{AAB90C2C-330D-F434-4671-8480E995DBE8}"/>
              </a:ext>
            </a:extLst>
          </p:cNvPr>
          <p:cNvGrpSpPr/>
          <p:nvPr/>
        </p:nvGrpSpPr>
        <p:grpSpPr>
          <a:xfrm>
            <a:off x="12391220" y="13848460"/>
            <a:ext cx="4261667" cy="3576839"/>
            <a:chOff x="0" y="0"/>
            <a:chExt cx="5682223" cy="4769119"/>
          </a:xfrm>
        </p:grpSpPr>
        <p:sp>
          <p:nvSpPr>
            <p:cNvPr id="40" name="Freeform 19">
              <a:extLst>
                <a:ext uri="{FF2B5EF4-FFF2-40B4-BE49-F238E27FC236}">
                  <a16:creationId xmlns:a16="http://schemas.microsoft.com/office/drawing/2014/main" id="{327E0ED4-5BCA-57B8-41FD-E9E7785109E2}"/>
                </a:ext>
              </a:extLst>
            </p:cNvPr>
            <p:cNvSpPr/>
            <p:nvPr/>
          </p:nvSpPr>
          <p:spPr>
            <a:xfrm>
              <a:off x="991157" y="0"/>
              <a:ext cx="4691066" cy="4769119"/>
            </a:xfrm>
            <a:custGeom>
              <a:avLst/>
              <a:gdLst/>
              <a:ahLst/>
              <a:cxnLst/>
              <a:rect l="l" t="t" r="r" b="b"/>
              <a:pathLst>
                <a:path w="4691066" h="4769119">
                  <a:moveTo>
                    <a:pt x="0" y="0"/>
                  </a:moveTo>
                  <a:lnTo>
                    <a:pt x="4691066" y="0"/>
                  </a:lnTo>
                  <a:lnTo>
                    <a:pt x="4691066" y="4769119"/>
                  </a:lnTo>
                  <a:lnTo>
                    <a:pt x="0" y="4769119"/>
                  </a:lnTo>
                  <a:lnTo>
                    <a:pt x="0" y="0"/>
                  </a:lnTo>
                  <a:close/>
                </a:path>
              </a:pathLst>
            </a:custGeom>
            <a:blipFill>
              <a:blip r:embed="rId10"/>
              <a:stretch>
                <a:fillRect l="-309316" t="-99082" r="-18012" b="-35779"/>
              </a:stretch>
            </a:blipFill>
          </p:spPr>
        </p:sp>
        <p:sp>
          <p:nvSpPr>
            <p:cNvPr id="41" name="Freeform 20">
              <a:extLst>
                <a:ext uri="{FF2B5EF4-FFF2-40B4-BE49-F238E27FC236}">
                  <a16:creationId xmlns:a16="http://schemas.microsoft.com/office/drawing/2014/main" id="{1806312F-323F-8D9A-EFF8-C9D9D10E279E}"/>
                </a:ext>
              </a:extLst>
            </p:cNvPr>
            <p:cNvSpPr/>
            <p:nvPr/>
          </p:nvSpPr>
          <p:spPr>
            <a:xfrm>
              <a:off x="0" y="3689070"/>
              <a:ext cx="1080049" cy="1080049"/>
            </a:xfrm>
            <a:custGeom>
              <a:avLst/>
              <a:gdLst/>
              <a:ahLst/>
              <a:cxnLst/>
              <a:rect l="l" t="t" r="r" b="b"/>
              <a:pathLst>
                <a:path w="1080049" h="1080049">
                  <a:moveTo>
                    <a:pt x="0" y="0"/>
                  </a:moveTo>
                  <a:lnTo>
                    <a:pt x="1080049" y="0"/>
                  </a:lnTo>
                  <a:lnTo>
                    <a:pt x="1080049" y="1080049"/>
                  </a:lnTo>
                  <a:lnTo>
                    <a:pt x="0" y="1080049"/>
                  </a:lnTo>
                  <a:lnTo>
                    <a:pt x="0" y="0"/>
                  </a:lnTo>
                  <a:close/>
                </a:path>
              </a:pathLst>
            </a:custGeom>
            <a:blipFill>
              <a:blip>
                <a:extLst>
                  <a:ext uri="{96DAC541-7B7A-43D3-8B79-37D633B846F1}">
                    <asvg:svgBlip xmlns:asvg="http://schemas.microsoft.com/office/drawing/2016/SVG/main" r:embed="rId11"/>
                  </a:ext>
                </a:extLst>
              </a:blip>
              <a:stretch>
                <a:fillRect/>
              </a:stretch>
            </a:blipFill>
          </p:spPr>
        </p:sp>
      </p:grpSp>
      <p:sp>
        <p:nvSpPr>
          <p:cNvPr id="42" name="Freeform 19">
            <a:extLst>
              <a:ext uri="{FF2B5EF4-FFF2-40B4-BE49-F238E27FC236}">
                <a16:creationId xmlns:a16="http://schemas.microsoft.com/office/drawing/2014/main" id="{EC5E3591-1834-D9EA-CDEC-FF4D979875CB}"/>
              </a:ext>
            </a:extLst>
          </p:cNvPr>
          <p:cNvSpPr/>
          <p:nvPr/>
        </p:nvSpPr>
        <p:spPr>
          <a:xfrm>
            <a:off x="13182600" y="10692491"/>
            <a:ext cx="2678906" cy="2284002"/>
          </a:xfrm>
          <a:custGeom>
            <a:avLst/>
            <a:gdLst/>
            <a:ahLst/>
            <a:cxnLst/>
            <a:rect l="l" t="t" r="r" b="b"/>
            <a:pathLst>
              <a:path w="2678906" h="2284002">
                <a:moveTo>
                  <a:pt x="0" y="0"/>
                </a:moveTo>
                <a:lnTo>
                  <a:pt x="2678907" y="0"/>
                </a:lnTo>
                <a:lnTo>
                  <a:pt x="2678907" y="2284001"/>
                </a:lnTo>
                <a:lnTo>
                  <a:pt x="0" y="2284001"/>
                </a:lnTo>
                <a:lnTo>
                  <a:pt x="0" y="0"/>
                </a:lnTo>
                <a:close/>
              </a:path>
            </a:pathLst>
          </a:custGeom>
          <a:blipFill>
            <a:blip r:embed="rId12"/>
            <a:stretch>
              <a:fillRect l="-486577" t="-100000" r="-100671" b="-250393"/>
            </a:stretch>
          </a:blipFill>
        </p:spPr>
      </p:sp>
      <p:grpSp>
        <p:nvGrpSpPr>
          <p:cNvPr id="43" name="Group 6">
            <a:extLst>
              <a:ext uri="{FF2B5EF4-FFF2-40B4-BE49-F238E27FC236}">
                <a16:creationId xmlns:a16="http://schemas.microsoft.com/office/drawing/2014/main" id="{8D9156EA-9DEB-9181-D054-80C690C90B22}"/>
              </a:ext>
            </a:extLst>
          </p:cNvPr>
          <p:cNvGrpSpPr/>
          <p:nvPr/>
        </p:nvGrpSpPr>
        <p:grpSpPr>
          <a:xfrm>
            <a:off x="6337273" y="11118400"/>
            <a:ext cx="2678906" cy="3113535"/>
            <a:chOff x="0" y="0"/>
            <a:chExt cx="4827850" cy="4479920"/>
          </a:xfrm>
        </p:grpSpPr>
        <p:sp>
          <p:nvSpPr>
            <p:cNvPr id="44" name="Freeform 7">
              <a:extLst>
                <a:ext uri="{FF2B5EF4-FFF2-40B4-BE49-F238E27FC236}">
                  <a16:creationId xmlns:a16="http://schemas.microsoft.com/office/drawing/2014/main" id="{9993F775-CF69-2D51-60A2-6C9246CD1F2C}"/>
                </a:ext>
              </a:extLst>
            </p:cNvPr>
            <p:cNvSpPr/>
            <p:nvPr/>
          </p:nvSpPr>
          <p:spPr>
            <a:xfrm>
              <a:off x="0" y="0"/>
              <a:ext cx="4827850" cy="3434098"/>
            </a:xfrm>
            <a:custGeom>
              <a:avLst/>
              <a:gdLst/>
              <a:ahLst/>
              <a:cxnLst/>
              <a:rect l="l" t="t" r="r" b="b"/>
              <a:pathLst>
                <a:path w="4827850" h="3434098">
                  <a:moveTo>
                    <a:pt x="0" y="0"/>
                  </a:moveTo>
                  <a:lnTo>
                    <a:pt x="4827850" y="0"/>
                  </a:lnTo>
                  <a:lnTo>
                    <a:pt x="4827850" y="3434098"/>
                  </a:lnTo>
                  <a:lnTo>
                    <a:pt x="0" y="3434098"/>
                  </a:lnTo>
                  <a:lnTo>
                    <a:pt x="0" y="0"/>
                  </a:lnTo>
                  <a:close/>
                </a:path>
              </a:pathLst>
            </a:custGeom>
            <a:blipFill>
              <a:blip r:embed="rId13"/>
              <a:stretch>
                <a:fillRect l="-133777" t="-76874" r="-221333" b="-180624"/>
              </a:stretch>
            </a:blipFill>
          </p:spPr>
        </p:sp>
        <p:sp>
          <p:nvSpPr>
            <p:cNvPr id="45" name="Freeform 8">
              <a:extLst>
                <a:ext uri="{FF2B5EF4-FFF2-40B4-BE49-F238E27FC236}">
                  <a16:creationId xmlns:a16="http://schemas.microsoft.com/office/drawing/2014/main" id="{C2245204-0304-8BCE-AF8F-2A7DFC7CAF15}"/>
                </a:ext>
              </a:extLst>
            </p:cNvPr>
            <p:cNvSpPr/>
            <p:nvPr/>
          </p:nvSpPr>
          <p:spPr>
            <a:xfrm>
              <a:off x="1368103" y="3434098"/>
              <a:ext cx="1045822" cy="1045822"/>
            </a:xfrm>
            <a:custGeom>
              <a:avLst/>
              <a:gdLst/>
              <a:ahLst/>
              <a:cxnLst/>
              <a:rect l="l" t="t" r="r" b="b"/>
              <a:pathLst>
                <a:path w="1045822" h="1045822">
                  <a:moveTo>
                    <a:pt x="0" y="0"/>
                  </a:moveTo>
                  <a:lnTo>
                    <a:pt x="1045822" y="0"/>
                  </a:lnTo>
                  <a:lnTo>
                    <a:pt x="1045822" y="1045822"/>
                  </a:lnTo>
                  <a:lnTo>
                    <a:pt x="0" y="1045822"/>
                  </a:lnTo>
                  <a:lnTo>
                    <a:pt x="0" y="0"/>
                  </a:lnTo>
                  <a:close/>
                </a:path>
              </a:pathLst>
            </a:custGeom>
            <a:blipFill>
              <a:blip>
                <a:extLst>
                  <a:ext uri="{96DAC541-7B7A-43D3-8B79-37D633B846F1}">
                    <asvg:svgBlip xmlns:asvg="http://schemas.microsoft.com/office/drawing/2016/SVG/main" r:embed="rId14"/>
                  </a:ext>
                </a:extLst>
              </a:blip>
              <a:stretch>
                <a:fillRect/>
              </a:stretch>
            </a:blipFill>
          </p:spPr>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7cfb53e-3158-4a12-8b07-a202a92754a9&quot;,&quot;location&quot;:{&quot;IsEmpty&quot;:false,&quot;X&quot;:616.9454,&quot;Y&quot;:96.30276}}"/>
</p:tagLst>
</file>

<file path=ppt/tags/tag2.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a6b4af5d-e405-4ca5-9dd8-0fcbcf812679&quot;,&quot;location&quot;:{&quot;IsEmpty&quot;:false,&quot;X&quot;:958.2444,&quot;Y&quot;:82.08409}}"/>
</p:tagLst>
</file>

<file path=ppt/tags/tag3.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1314550a-c14f-4191-8cae-ae7389729918&quot;,&quot;location&quot;:{&quot;IsEmpty&quot;:false,&quot;X&quot;:171.3285,&quot;Y&quot;:96.30276}}"/>
</p:tagLst>
</file>

<file path=ppt/tags/tag4.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fe1c02ef-a5ab-4441-bcaa-bd03d2a849e7&quot;,&quot;location&quot;:{&quot;IsEmpty&quot;:false,&quot;X&quot;:578.1821,&quot;Y&quot;:134.740952}}"/>
</p:tagLst>
</file>

<file path=ppt/tags/tag5.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bc3191cc-985c-4fc1-8dd2-ca87db91b6e5&quot;,&quot;location&quot;:{&quot;IsEmpty&quot;:false,&quot;X&quot;:182.049377,&quot;Y&quot;:138.668976}}"/>
</p:tagLst>
</file>

<file path=ppt/tags/tag6.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857c452-ad31-4d6f-a526-cf53a9ddf55d&quot;,&quot;location&quot;:{&quot;IsEmpty&quot;:false,&quot;X&quot;:964.5424,&quot;Y&quot;:137.378036}}"/>
</p:tagLst>
</file>

<file path=ppt/tags/tag7.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0bdbc57-3672-4a1a-9adb-c31b301bdb58&quot;,&quot;location&quot;:{&quot;IsEmpty&quot;:false,&quot;X&quot;:613.8437,&quot;Y&quot;:58.0434647}}"/>
</p:tagLst>
</file>

<file path=ppt/tags/tag8.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c562e475-6e03-4d01-b953-7c658c6b93f9&quot;,&quot;location&quot;:{&quot;IsEmpty&quot;:false,&quot;X&quot;:918.512756,&quot;Y&quot;:407.50528}}"/>
</p:tagLst>
</file>

<file path=ppt/tags/tag9.xml><?xml version="1.0" encoding="utf-8"?>
<p:tagLst xmlns:a="http://schemas.openxmlformats.org/drawingml/2006/main" xmlns:r="http://schemas.openxmlformats.org/officeDocument/2006/relationships" xmlns:p="http://schemas.openxmlformats.org/presentationml/2006/main">
  <p:tag name="CPMOVABLEASSETSTAG" val="{&quot;version&quot;:&quot;v1.0&quot;,&quot;cPMovableAssetsMeta&quot;:&quot;CPMovableAssetsMeta&quot;,&quot;id&quot;:&quot;dba4a4c6-0b83-40c8-a450-d4bfaed326e7&quot;,&quot;location&quot;:{&quot;IsEmpty&quot;:false,&quot;X&quot;:186.772919,&quot;Y&quot;:213.4400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TotalTime>
  <Words>4204</Words>
  <Application>Microsoft Office PowerPoint</Application>
  <PresentationFormat>Custom</PresentationFormat>
  <Paragraphs>314</Paragraphs>
  <Slides>80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80</vt:i4>
      </vt:variant>
    </vt:vector>
  </HeadingPairs>
  <TitlesOfParts>
    <vt:vector size="90" baseType="lpstr">
      <vt:lpstr>Arial</vt:lpstr>
      <vt:lpstr>Garet Bold</vt:lpstr>
      <vt:lpstr>Bookmania Italics</vt:lpstr>
      <vt:lpstr>Bookmania Bold</vt:lpstr>
      <vt:lpstr>Calibri</vt:lpstr>
      <vt:lpstr>Bookmania Bold Italics</vt:lpstr>
      <vt:lpstr>EFCO Brookshire</vt:lpstr>
      <vt:lpstr>Garet</vt:lpstr>
      <vt:lpstr>Bookmania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Flowers of May-Slide Deck Presentation</dc:title>
  <cp:lastModifiedBy>Aeris Emmanuel Manalo</cp:lastModifiedBy>
  <cp:revision>3</cp:revision>
  <dcterms:created xsi:type="dcterms:W3CDTF">2006-08-16T00:00:00Z</dcterms:created>
  <dcterms:modified xsi:type="dcterms:W3CDTF">2026-06-16T13:28:13Z</dcterms:modified>
  <dc:identifier>DAHLUxgY4Qs</dc:identifier>
</cp:coreProperties>
</file>