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audio5.wav" ContentType="audio/wav"/>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2"/>
  </p:notesMasterIdLst>
  <p:sldIdLst>
    <p:sldId id="256" r:id="rId2"/>
    <p:sldId id="291" r:id="rId3"/>
    <p:sldId id="257" r:id="rId4"/>
    <p:sldId id="258" r:id="rId5"/>
    <p:sldId id="259" r:id="rId6"/>
    <p:sldId id="260" r:id="rId7"/>
    <p:sldId id="261" r:id="rId8"/>
    <p:sldId id="262" r:id="rId9"/>
    <p:sldId id="263" r:id="rId10"/>
    <p:sldId id="264" r:id="rId11"/>
    <p:sldId id="285" r:id="rId12"/>
    <p:sldId id="289" r:id="rId13"/>
    <p:sldId id="290" r:id="rId14"/>
    <p:sldId id="265" r:id="rId15"/>
    <p:sldId id="266" r:id="rId16"/>
    <p:sldId id="267" r:id="rId17"/>
    <p:sldId id="268" r:id="rId18"/>
    <p:sldId id="281" r:id="rId19"/>
    <p:sldId id="283" r:id="rId20"/>
    <p:sldId id="284" r:id="rId21"/>
    <p:sldId id="292" r:id="rId22"/>
    <p:sldId id="293" r:id="rId23"/>
    <p:sldId id="295" r:id="rId24"/>
    <p:sldId id="270" r:id="rId25"/>
    <p:sldId id="271" r:id="rId26"/>
    <p:sldId id="272" r:id="rId27"/>
    <p:sldId id="273" r:id="rId28"/>
    <p:sldId id="274" r:id="rId29"/>
    <p:sldId id="275" r:id="rId30"/>
    <p:sldId id="276" r:id="rId31"/>
    <p:sldId id="277" r:id="rId32"/>
    <p:sldId id="278" r:id="rId33"/>
    <p:sldId id="282" r:id="rId34"/>
    <p:sldId id="296" r:id="rId35"/>
    <p:sldId id="297" r:id="rId36"/>
    <p:sldId id="298" r:id="rId37"/>
    <p:sldId id="299" r:id="rId38"/>
    <p:sldId id="300" r:id="rId39"/>
    <p:sldId id="280" r:id="rId40"/>
    <p:sldId id="279" r:id="rId41"/>
  </p:sldIdLst>
  <p:sldSz cx="18288000" cy="10287000"/>
  <p:notesSz cx="6858000" cy="9144000"/>
  <p:embeddedFontLst>
    <p:embeddedFont>
      <p:font typeface="Aharoni" panose="02010803020104030203" pitchFamily="2" charset="-79"/>
      <p:bold r:id="rId43"/>
    </p:embeddedFont>
    <p:embeddedFont>
      <p:font typeface="Bodoni MT Condensed" panose="02070606080606020203" pitchFamily="18" charset="0"/>
      <p:regular r:id="rId44"/>
      <p:bold r:id="rId45"/>
      <p:italic r:id="rId46"/>
      <p:boldItalic r:id="rId47"/>
    </p:embeddedFont>
    <p:embeddedFont>
      <p:font typeface="Bookmania" panose="020B0604020202020204" charset="0"/>
      <p:regular r:id="rId48"/>
    </p:embeddedFont>
    <p:embeddedFont>
      <p:font typeface="Bookmania Bold" panose="020B0604020202020204" charset="0"/>
      <p:regular r:id="rId49"/>
    </p:embeddedFont>
    <p:embeddedFont>
      <p:font typeface="Bookmania Italics" panose="020B0604020202020204" charset="0"/>
      <p:regular r:id="rId50"/>
    </p:embeddedFont>
    <p:embeddedFont>
      <p:font typeface="EFCO Brookshire" panose="020B0604020202020204" charset="0"/>
      <p:regular r:id="rId51"/>
    </p:embeddedFont>
    <p:embeddedFont>
      <p:font typeface="Garet" panose="020B0604020202020204" charset="0"/>
      <p:regular r:id="rId52"/>
    </p:embeddedFont>
    <p:embeddedFont>
      <p:font typeface="Garet Bold" panose="020B0604020202020204" charset="0"/>
      <p:regular r:id="rId53"/>
    </p:embeddedFont>
    <p:embeddedFont>
      <p:font typeface="Garet Italics" panose="020B0604020202020204" charset="0"/>
      <p:regular r:id="rId54"/>
    </p:embeddedFont>
    <p:embeddedFont>
      <p:font typeface="Poppins" panose="00000500000000000000" pitchFamily="2" charset="0"/>
      <p:regular r:id="rId55"/>
      <p:bold r:id="rId56"/>
      <p:italic r:id="rId57"/>
      <p:boldItalic r:id="rId58"/>
    </p:embeddedFont>
    <p:embeddedFont>
      <p:font typeface="Poppins Italics" panose="020B0604020202020204" charset="0"/>
      <p:regular r:id="rId59"/>
    </p:embeddedFont>
    <p:embeddedFont>
      <p:font typeface="Roca One" panose="020B0604020202020204" charset="0"/>
      <p:regular r:id="rId60"/>
    </p:embeddedFont>
    <p:embeddedFont>
      <p:font typeface="Roca One Heavy" panose="020B0604020202020204" charset="0"/>
      <p:regular r:id="rId6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D1DA1D9-F7E2-4076-9D3D-087C9A1B7658}">
          <p14:sldIdLst>
            <p14:sldId id="256"/>
            <p14:sldId id="291"/>
            <p14:sldId id="257"/>
            <p14:sldId id="258"/>
            <p14:sldId id="259"/>
            <p14:sldId id="260"/>
            <p14:sldId id="261"/>
            <p14:sldId id="262"/>
            <p14:sldId id="263"/>
          </p14:sldIdLst>
        </p14:section>
        <p14:section name="CHALLENGE 1" id="{0EC22066-5C30-468D-8375-77395867EEE1}">
          <p14:sldIdLst>
            <p14:sldId id="264"/>
            <p14:sldId id="285"/>
            <p14:sldId id="289"/>
            <p14:sldId id="290"/>
          </p14:sldIdLst>
        </p14:section>
        <p14:section name="CONTINUATION" id="{9CF8C3A4-C157-46A4-9763-4F122C7407E1}">
          <p14:sldIdLst>
            <p14:sldId id="265"/>
            <p14:sldId id="266"/>
            <p14:sldId id="267"/>
          </p14:sldIdLst>
        </p14:section>
        <p14:section name="CHALLENGE 2" id="{956ECC41-0DC1-46C6-B25E-DE3669125DA5}">
          <p14:sldIdLst>
            <p14:sldId id="268"/>
            <p14:sldId id="281"/>
            <p14:sldId id="283"/>
            <p14:sldId id="284"/>
            <p14:sldId id="292"/>
            <p14:sldId id="293"/>
            <p14:sldId id="295"/>
          </p14:sldIdLst>
        </p14:section>
        <p14:section name="CONTINUATION" id="{AA234766-B2B4-43AB-B394-DA8B5FABDD87}">
          <p14:sldIdLst>
            <p14:sldId id="270"/>
            <p14:sldId id="271"/>
            <p14:sldId id="272"/>
          </p14:sldIdLst>
        </p14:section>
        <p14:section name="CHALLENGE 3" id="{FCFF85C9-9AC9-4057-80D3-5405C32AAC8A}">
          <p14:sldIdLst>
            <p14:sldId id="273"/>
            <p14:sldId id="274"/>
          </p14:sldIdLst>
        </p14:section>
        <p14:section name="CHALLENGE 4" id="{698FB90E-5C29-4AFA-B094-84629347F72E}">
          <p14:sldIdLst>
            <p14:sldId id="275"/>
          </p14:sldIdLst>
        </p14:section>
        <p14:section name="CONTINUATION" id="{CFCA3FF5-7106-4AEF-B2FD-156FAC36ACB4}">
          <p14:sldIdLst>
            <p14:sldId id="276"/>
            <p14:sldId id="277"/>
            <p14:sldId id="278"/>
            <p14:sldId id="282"/>
            <p14:sldId id="296"/>
            <p14:sldId id="297"/>
            <p14:sldId id="298"/>
            <p14:sldId id="299"/>
            <p14:sldId id="300"/>
            <p14:sldId id="280"/>
            <p14:sldId id="27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2771CD-2F71-4490-8EE6-796BDC26AE52}" v="42" dt="2026-06-16T12:55:33.468"/>
    <p1510:client id="{E0215AF7-2EB4-4754-BE5B-E9D71A3F123A}" v="248" dt="2026-06-16T12:35:58.8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33" d="100"/>
          <a:sy n="33" d="100"/>
        </p:scale>
        <p:origin x="1320" y="6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66"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font" Target="fonts/font19.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openxmlformats.org/officeDocument/2006/relationships/font" Target="fonts/font17.fntdata"/><Relationship Id="rId6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2.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font" Target="fonts/font1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font" Target="fonts/font18.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eris Emmanuel Manalo" userId="c5e9ba67b55985c7" providerId="LiveId" clId="{10613872-6481-43B3-9F4D-13995EC2CA6B}"/>
    <pc:docChg chg="undo redo custSel addSld delSld modSld sldOrd addSection delSection modSection">
      <pc:chgData name="Aeris Emmanuel Manalo" userId="c5e9ba67b55985c7" providerId="LiveId" clId="{10613872-6481-43B3-9F4D-13995EC2CA6B}" dt="2026-06-16T12:55:33.458" v="1849" actId="14838"/>
      <pc:docMkLst>
        <pc:docMk/>
      </pc:docMkLst>
      <pc:sldChg chg="delSp modSp modAnim">
        <pc:chgData name="Aeris Emmanuel Manalo" userId="c5e9ba67b55985c7" providerId="LiveId" clId="{10613872-6481-43B3-9F4D-13995EC2CA6B}" dt="2026-06-16T10:40:16.376" v="10"/>
        <pc:sldMkLst>
          <pc:docMk/>
          <pc:sldMk cId="0" sldId="261"/>
        </pc:sldMkLst>
        <pc:spChg chg="mod topLvl">
          <ac:chgData name="Aeris Emmanuel Manalo" userId="c5e9ba67b55985c7" providerId="LiveId" clId="{10613872-6481-43B3-9F4D-13995EC2CA6B}" dt="2026-06-16T10:40:04.257" v="7" actId="165"/>
          <ac:spMkLst>
            <pc:docMk/>
            <pc:sldMk cId="0" sldId="261"/>
            <ac:spMk id="4" creationId="{00000000-0000-0000-0000-000000000000}"/>
          </ac:spMkLst>
        </pc:spChg>
        <pc:spChg chg="mod topLvl">
          <ac:chgData name="Aeris Emmanuel Manalo" userId="c5e9ba67b55985c7" providerId="LiveId" clId="{10613872-6481-43B3-9F4D-13995EC2CA6B}" dt="2026-06-16T10:40:04.257" v="7" actId="165"/>
          <ac:spMkLst>
            <pc:docMk/>
            <pc:sldMk cId="0" sldId="261"/>
            <ac:spMk id="5" creationId="{00000000-0000-0000-0000-000000000000}"/>
          </ac:spMkLst>
        </pc:spChg>
        <pc:grpChg chg="del">
          <ac:chgData name="Aeris Emmanuel Manalo" userId="c5e9ba67b55985c7" providerId="LiveId" clId="{10613872-6481-43B3-9F4D-13995EC2CA6B}" dt="2026-06-16T10:40:04.257" v="7" actId="165"/>
          <ac:grpSpMkLst>
            <pc:docMk/>
            <pc:sldMk cId="0" sldId="261"/>
            <ac:grpSpMk id="3" creationId="{00000000-0000-0000-0000-000000000000}"/>
          </ac:grpSpMkLst>
        </pc:grpChg>
      </pc:sldChg>
      <pc:sldChg chg="delSp modSp modAnim">
        <pc:chgData name="Aeris Emmanuel Manalo" userId="c5e9ba67b55985c7" providerId="LiveId" clId="{10613872-6481-43B3-9F4D-13995EC2CA6B}" dt="2026-06-16T10:40:51.927" v="14"/>
        <pc:sldMkLst>
          <pc:docMk/>
          <pc:sldMk cId="0" sldId="262"/>
        </pc:sldMkLst>
        <pc:spChg chg="mod topLvl">
          <ac:chgData name="Aeris Emmanuel Manalo" userId="c5e9ba67b55985c7" providerId="LiveId" clId="{10613872-6481-43B3-9F4D-13995EC2CA6B}" dt="2026-06-16T10:40:38.427" v="11" actId="165"/>
          <ac:spMkLst>
            <pc:docMk/>
            <pc:sldMk cId="0" sldId="262"/>
            <ac:spMk id="5" creationId="{00000000-0000-0000-0000-000000000000}"/>
          </ac:spMkLst>
        </pc:spChg>
        <pc:spChg chg="mod topLvl">
          <ac:chgData name="Aeris Emmanuel Manalo" userId="c5e9ba67b55985c7" providerId="LiveId" clId="{10613872-6481-43B3-9F4D-13995EC2CA6B}" dt="2026-06-16T10:40:38.427" v="11" actId="165"/>
          <ac:spMkLst>
            <pc:docMk/>
            <pc:sldMk cId="0" sldId="262"/>
            <ac:spMk id="6" creationId="{00000000-0000-0000-0000-000000000000}"/>
          </ac:spMkLst>
        </pc:spChg>
        <pc:grpChg chg="del">
          <ac:chgData name="Aeris Emmanuel Manalo" userId="c5e9ba67b55985c7" providerId="LiveId" clId="{10613872-6481-43B3-9F4D-13995EC2CA6B}" dt="2026-06-16T10:40:38.427" v="11" actId="165"/>
          <ac:grpSpMkLst>
            <pc:docMk/>
            <pc:sldMk cId="0" sldId="262"/>
            <ac:grpSpMk id="4" creationId="{00000000-0000-0000-0000-000000000000}"/>
          </ac:grpSpMkLst>
        </pc:grpChg>
      </pc:sldChg>
      <pc:sldChg chg="modAnim">
        <pc:chgData name="Aeris Emmanuel Manalo" userId="c5e9ba67b55985c7" providerId="LiveId" clId="{10613872-6481-43B3-9F4D-13995EC2CA6B}" dt="2026-06-16T10:41:15.035" v="18"/>
        <pc:sldMkLst>
          <pc:docMk/>
          <pc:sldMk cId="0" sldId="263"/>
        </pc:sldMkLst>
      </pc:sldChg>
      <pc:sldChg chg="delSp modSp mod delAnim modAnim">
        <pc:chgData name="Aeris Emmanuel Manalo" userId="c5e9ba67b55985c7" providerId="LiveId" clId="{10613872-6481-43B3-9F4D-13995EC2CA6B}" dt="2026-06-16T11:31:10.043" v="887"/>
        <pc:sldMkLst>
          <pc:docMk/>
          <pc:sldMk cId="0" sldId="264"/>
        </pc:sldMkLst>
        <pc:spChg chg="mod">
          <ac:chgData name="Aeris Emmanuel Manalo" userId="c5e9ba67b55985c7" providerId="LiveId" clId="{10613872-6481-43B3-9F4D-13995EC2CA6B}" dt="2026-06-16T11:05:00.706" v="407" actId="688"/>
          <ac:spMkLst>
            <pc:docMk/>
            <pc:sldMk cId="0" sldId="264"/>
            <ac:spMk id="20" creationId="{00000000-0000-0000-0000-000000000000}"/>
          </ac:spMkLst>
        </pc:spChg>
        <pc:spChg chg="mod">
          <ac:chgData name="Aeris Emmanuel Manalo" userId="c5e9ba67b55985c7" providerId="LiveId" clId="{10613872-6481-43B3-9F4D-13995EC2CA6B}" dt="2026-06-16T11:04:53.789" v="405" actId="20577"/>
          <ac:spMkLst>
            <pc:docMk/>
            <pc:sldMk cId="0" sldId="264"/>
            <ac:spMk id="22" creationId="{00000000-0000-0000-0000-000000000000}"/>
          </ac:spMkLst>
        </pc:spChg>
        <pc:grpChg chg="mod">
          <ac:chgData name="Aeris Emmanuel Manalo" userId="c5e9ba67b55985c7" providerId="LiveId" clId="{10613872-6481-43B3-9F4D-13995EC2CA6B}" dt="2026-06-16T11:28:14.468" v="875" actId="1076"/>
          <ac:grpSpMkLst>
            <pc:docMk/>
            <pc:sldMk cId="0" sldId="264"/>
            <ac:grpSpMk id="5" creationId="{00000000-0000-0000-0000-000000000000}"/>
          </ac:grpSpMkLst>
        </pc:grpChg>
        <pc:grpChg chg="mod">
          <ac:chgData name="Aeris Emmanuel Manalo" userId="c5e9ba67b55985c7" providerId="LiveId" clId="{10613872-6481-43B3-9F4D-13995EC2CA6B}" dt="2026-06-16T11:28:15.357" v="876" actId="1076"/>
          <ac:grpSpMkLst>
            <pc:docMk/>
            <pc:sldMk cId="0" sldId="264"/>
            <ac:grpSpMk id="8" creationId="{00000000-0000-0000-0000-000000000000}"/>
          </ac:grpSpMkLst>
        </pc:grpChg>
        <pc:grpChg chg="mod">
          <ac:chgData name="Aeris Emmanuel Manalo" userId="c5e9ba67b55985c7" providerId="LiveId" clId="{10613872-6481-43B3-9F4D-13995EC2CA6B}" dt="2026-06-16T11:28:15.791" v="877" actId="1076"/>
          <ac:grpSpMkLst>
            <pc:docMk/>
            <pc:sldMk cId="0" sldId="264"/>
            <ac:grpSpMk id="11" creationId="{00000000-0000-0000-0000-000000000000}"/>
          </ac:grpSpMkLst>
        </pc:grpChg>
        <pc:grpChg chg="mod">
          <ac:chgData name="Aeris Emmanuel Manalo" userId="c5e9ba67b55985c7" providerId="LiveId" clId="{10613872-6481-43B3-9F4D-13995EC2CA6B}" dt="2026-06-16T11:28:16.372" v="878" actId="1076"/>
          <ac:grpSpMkLst>
            <pc:docMk/>
            <pc:sldMk cId="0" sldId="264"/>
            <ac:grpSpMk id="14" creationId="{00000000-0000-0000-0000-000000000000}"/>
          </ac:grpSpMkLst>
        </pc:grpChg>
        <pc:grpChg chg="mod">
          <ac:chgData name="Aeris Emmanuel Manalo" userId="c5e9ba67b55985c7" providerId="LiveId" clId="{10613872-6481-43B3-9F4D-13995EC2CA6B}" dt="2026-06-16T11:03:15.101" v="386" actId="14100"/>
          <ac:grpSpMkLst>
            <pc:docMk/>
            <pc:sldMk cId="0" sldId="264"/>
            <ac:grpSpMk id="17" creationId="{00000000-0000-0000-0000-000000000000}"/>
          </ac:grpSpMkLst>
        </pc:grpChg>
        <pc:grpChg chg="del">
          <ac:chgData name="Aeris Emmanuel Manalo" userId="c5e9ba67b55985c7" providerId="LiveId" clId="{10613872-6481-43B3-9F4D-13995EC2CA6B}" dt="2026-06-16T10:51:13.016" v="278" actId="478"/>
          <ac:grpSpMkLst>
            <pc:docMk/>
            <pc:sldMk cId="0" sldId="264"/>
            <ac:grpSpMk id="23" creationId="{00000000-0000-0000-0000-000000000000}"/>
          </ac:grpSpMkLst>
        </pc:grpChg>
      </pc:sldChg>
      <pc:sldChg chg="modSp mod modAnim">
        <pc:chgData name="Aeris Emmanuel Manalo" userId="c5e9ba67b55985c7" providerId="LiveId" clId="{10613872-6481-43B3-9F4D-13995EC2CA6B}" dt="2026-06-16T10:42:32.016" v="24" actId="20577"/>
        <pc:sldMkLst>
          <pc:docMk/>
          <pc:sldMk cId="0" sldId="265"/>
        </pc:sldMkLst>
        <pc:spChg chg="mod">
          <ac:chgData name="Aeris Emmanuel Manalo" userId="c5e9ba67b55985c7" providerId="LiveId" clId="{10613872-6481-43B3-9F4D-13995EC2CA6B}" dt="2026-06-16T10:42:32.016" v="24" actId="20577"/>
          <ac:spMkLst>
            <pc:docMk/>
            <pc:sldMk cId="0" sldId="265"/>
            <ac:spMk id="5" creationId="{00000000-0000-0000-0000-000000000000}"/>
          </ac:spMkLst>
        </pc:spChg>
      </pc:sldChg>
      <pc:sldChg chg="modAnim">
        <pc:chgData name="Aeris Emmanuel Manalo" userId="c5e9ba67b55985c7" providerId="LiveId" clId="{10613872-6481-43B3-9F4D-13995EC2CA6B}" dt="2026-06-16T10:42:43.565" v="26"/>
        <pc:sldMkLst>
          <pc:docMk/>
          <pc:sldMk cId="0" sldId="266"/>
        </pc:sldMkLst>
      </pc:sldChg>
      <pc:sldChg chg="addSp delSp modSp mod modAnim">
        <pc:chgData name="Aeris Emmanuel Manalo" userId="c5e9ba67b55985c7" providerId="LiveId" clId="{10613872-6481-43B3-9F4D-13995EC2CA6B}" dt="2026-06-16T11:14:38.588" v="551" actId="478"/>
        <pc:sldMkLst>
          <pc:docMk/>
          <pc:sldMk cId="0" sldId="267"/>
        </pc:sldMkLst>
        <pc:spChg chg="add del mod">
          <ac:chgData name="Aeris Emmanuel Manalo" userId="c5e9ba67b55985c7" providerId="LiveId" clId="{10613872-6481-43B3-9F4D-13995EC2CA6B}" dt="2026-06-16T11:14:38.588" v="551" actId="478"/>
          <ac:spMkLst>
            <pc:docMk/>
            <pc:sldMk cId="0" sldId="267"/>
            <ac:spMk id="7" creationId="{4E2F7B2E-1DD5-09FD-02F4-33204211EEC5}"/>
          </ac:spMkLst>
        </pc:spChg>
      </pc:sldChg>
      <pc:sldChg chg="modSp mod modAnim">
        <pc:chgData name="Aeris Emmanuel Manalo" userId="c5e9ba67b55985c7" providerId="LiveId" clId="{10613872-6481-43B3-9F4D-13995EC2CA6B}" dt="2026-06-16T12:29:25.451" v="1056"/>
        <pc:sldMkLst>
          <pc:docMk/>
          <pc:sldMk cId="0" sldId="268"/>
        </pc:sldMkLst>
        <pc:spChg chg="mod">
          <ac:chgData name="Aeris Emmanuel Manalo" userId="c5e9ba67b55985c7" providerId="LiveId" clId="{10613872-6481-43B3-9F4D-13995EC2CA6B}" dt="2026-06-16T11:15:34.900" v="584" actId="403"/>
          <ac:spMkLst>
            <pc:docMk/>
            <pc:sldMk cId="0" sldId="268"/>
            <ac:spMk id="10" creationId="{00000000-0000-0000-0000-000000000000}"/>
          </ac:spMkLst>
        </pc:spChg>
        <pc:spChg chg="mod">
          <ac:chgData name="Aeris Emmanuel Manalo" userId="c5e9ba67b55985c7" providerId="LiveId" clId="{10613872-6481-43B3-9F4D-13995EC2CA6B}" dt="2026-06-16T11:15:11.422" v="553" actId="20577"/>
          <ac:spMkLst>
            <pc:docMk/>
            <pc:sldMk cId="0" sldId="268"/>
            <ac:spMk id="18" creationId="{00000000-0000-0000-0000-000000000000}"/>
          </ac:spMkLst>
        </pc:spChg>
        <pc:spChg chg="mod">
          <ac:chgData name="Aeris Emmanuel Manalo" userId="c5e9ba67b55985c7" providerId="LiveId" clId="{10613872-6481-43B3-9F4D-13995EC2CA6B}" dt="2026-05-24T20:36:47.982" v="2"/>
          <ac:spMkLst>
            <pc:docMk/>
            <pc:sldMk cId="0" sldId="268"/>
            <ac:spMk id="20" creationId="{00000000-0000-0000-0000-000000000000}"/>
          </ac:spMkLst>
        </pc:spChg>
        <pc:spChg chg="mod">
          <ac:chgData name="Aeris Emmanuel Manalo" userId="c5e9ba67b55985c7" providerId="LiveId" clId="{10613872-6481-43B3-9F4D-13995EC2CA6B}" dt="2026-05-24T20:36:57.778" v="3"/>
          <ac:spMkLst>
            <pc:docMk/>
            <pc:sldMk cId="0" sldId="268"/>
            <ac:spMk id="24" creationId="{00000000-0000-0000-0000-000000000000}"/>
          </ac:spMkLst>
        </pc:spChg>
      </pc:sldChg>
      <pc:sldChg chg="del">
        <pc:chgData name="Aeris Emmanuel Manalo" userId="c5e9ba67b55985c7" providerId="LiveId" clId="{10613872-6481-43B3-9F4D-13995EC2CA6B}" dt="2026-06-16T11:16:30.434" v="587" actId="47"/>
        <pc:sldMkLst>
          <pc:docMk/>
          <pc:sldMk cId="0" sldId="269"/>
        </pc:sldMkLst>
      </pc:sldChg>
      <pc:sldChg chg="modAnim">
        <pc:chgData name="Aeris Emmanuel Manalo" userId="c5e9ba67b55985c7" providerId="LiveId" clId="{10613872-6481-43B3-9F4D-13995EC2CA6B}" dt="2026-06-16T12:11:26.516" v="927"/>
        <pc:sldMkLst>
          <pc:docMk/>
          <pc:sldMk cId="0" sldId="270"/>
        </pc:sldMkLst>
      </pc:sldChg>
      <pc:sldChg chg="modAnim">
        <pc:chgData name="Aeris Emmanuel Manalo" userId="c5e9ba67b55985c7" providerId="LiveId" clId="{10613872-6481-43B3-9F4D-13995EC2CA6B}" dt="2026-06-16T12:11:51.605" v="930"/>
        <pc:sldMkLst>
          <pc:docMk/>
          <pc:sldMk cId="0" sldId="271"/>
        </pc:sldMkLst>
      </pc:sldChg>
      <pc:sldChg chg="modSp mod modAnim">
        <pc:chgData name="Aeris Emmanuel Manalo" userId="c5e9ba67b55985c7" providerId="LiveId" clId="{10613872-6481-43B3-9F4D-13995EC2CA6B}" dt="2026-06-16T12:12:30.806" v="942"/>
        <pc:sldMkLst>
          <pc:docMk/>
          <pc:sldMk cId="0" sldId="272"/>
        </pc:sldMkLst>
        <pc:spChg chg="mod ord">
          <ac:chgData name="Aeris Emmanuel Manalo" userId="c5e9ba67b55985c7" providerId="LiveId" clId="{10613872-6481-43B3-9F4D-13995EC2CA6B}" dt="2026-06-16T12:12:18.556" v="940" actId="171"/>
          <ac:spMkLst>
            <pc:docMk/>
            <pc:sldMk cId="0" sldId="272"/>
            <ac:spMk id="4" creationId="{00000000-0000-0000-0000-000000000000}"/>
          </ac:spMkLst>
        </pc:spChg>
      </pc:sldChg>
      <pc:sldChg chg="modAnim">
        <pc:chgData name="Aeris Emmanuel Manalo" userId="c5e9ba67b55985c7" providerId="LiveId" clId="{10613872-6481-43B3-9F4D-13995EC2CA6B}" dt="2026-06-16T12:31:09.163" v="1061"/>
        <pc:sldMkLst>
          <pc:docMk/>
          <pc:sldMk cId="0" sldId="273"/>
        </pc:sldMkLst>
      </pc:sldChg>
      <pc:sldChg chg="modAnim">
        <pc:chgData name="Aeris Emmanuel Manalo" userId="c5e9ba67b55985c7" providerId="LiveId" clId="{10613872-6481-43B3-9F4D-13995EC2CA6B}" dt="2026-06-16T12:31:42.496" v="1063"/>
        <pc:sldMkLst>
          <pc:docMk/>
          <pc:sldMk cId="0" sldId="274"/>
        </pc:sldMkLst>
      </pc:sldChg>
      <pc:sldChg chg="addSp delSp modSp mod addAnim delAnim modAnim">
        <pc:chgData name="Aeris Emmanuel Manalo" userId="c5e9ba67b55985c7" providerId="LiveId" clId="{10613872-6481-43B3-9F4D-13995EC2CA6B}" dt="2026-06-16T12:32:13.238" v="1064"/>
        <pc:sldMkLst>
          <pc:docMk/>
          <pc:sldMk cId="0" sldId="275"/>
        </pc:sldMkLst>
        <pc:spChg chg="del mod">
          <ac:chgData name="Aeris Emmanuel Manalo" userId="c5e9ba67b55985c7" providerId="LiveId" clId="{10613872-6481-43B3-9F4D-13995EC2CA6B}" dt="2026-06-16T12:09:28.980" v="918" actId="478"/>
          <ac:spMkLst>
            <pc:docMk/>
            <pc:sldMk cId="0" sldId="275"/>
            <ac:spMk id="25" creationId="{0B76D8E7-E851-4ED1-198B-DD369F43A70B}"/>
          </ac:spMkLst>
        </pc:spChg>
        <pc:spChg chg="mod">
          <ac:chgData name="Aeris Emmanuel Manalo" userId="c5e9ba67b55985c7" providerId="LiveId" clId="{10613872-6481-43B3-9F4D-13995EC2CA6B}" dt="2026-06-16T12:09:13.346" v="914"/>
          <ac:spMkLst>
            <pc:docMk/>
            <pc:sldMk cId="0" sldId="275"/>
            <ac:spMk id="26" creationId="{783FECC9-A207-8901-CB47-56205DD0E541}"/>
          </ac:spMkLst>
        </pc:spChg>
        <pc:spChg chg="add del mod">
          <ac:chgData name="Aeris Emmanuel Manalo" userId="c5e9ba67b55985c7" providerId="LiveId" clId="{10613872-6481-43B3-9F4D-13995EC2CA6B}" dt="2026-06-16T12:09:25.583" v="917" actId="478"/>
          <ac:spMkLst>
            <pc:docMk/>
            <pc:sldMk cId="0" sldId="275"/>
            <ac:spMk id="27" creationId="{B322C01D-9BD6-6A85-055E-66BA01CD03C5}"/>
          </ac:spMkLst>
        </pc:spChg>
        <pc:spChg chg="mod">
          <ac:chgData name="Aeris Emmanuel Manalo" userId="c5e9ba67b55985c7" providerId="LiveId" clId="{10613872-6481-43B3-9F4D-13995EC2CA6B}" dt="2026-06-16T12:09:13.346" v="914"/>
          <ac:spMkLst>
            <pc:docMk/>
            <pc:sldMk cId="0" sldId="275"/>
            <ac:spMk id="28" creationId="{8D67B263-4811-A3FF-BB46-8DC7F822019D}"/>
          </ac:spMkLst>
        </pc:spChg>
        <pc:spChg chg="mod">
          <ac:chgData name="Aeris Emmanuel Manalo" userId="c5e9ba67b55985c7" providerId="LiveId" clId="{10613872-6481-43B3-9F4D-13995EC2CA6B}" dt="2026-06-16T12:09:13.346" v="914"/>
          <ac:spMkLst>
            <pc:docMk/>
            <pc:sldMk cId="0" sldId="275"/>
            <ac:spMk id="29" creationId="{F9FA5B75-2845-49EC-245D-C4990DBC367B}"/>
          </ac:spMkLst>
        </pc:spChg>
        <pc:grpChg chg="mod">
          <ac:chgData name="Aeris Emmanuel Manalo" userId="c5e9ba67b55985c7" providerId="LiveId" clId="{10613872-6481-43B3-9F4D-13995EC2CA6B}" dt="2026-06-16T12:08:37.291" v="913" actId="1076"/>
          <ac:grpSpMkLst>
            <pc:docMk/>
            <pc:sldMk cId="0" sldId="275"/>
            <ac:grpSpMk id="21" creationId="{00000000-0000-0000-0000-000000000000}"/>
          </ac:grpSpMkLst>
        </pc:grpChg>
        <pc:grpChg chg="add mod">
          <ac:chgData name="Aeris Emmanuel Manalo" userId="c5e9ba67b55985c7" providerId="LiveId" clId="{10613872-6481-43B3-9F4D-13995EC2CA6B}" dt="2026-06-16T12:09:18.049" v="915" actId="1076"/>
          <ac:grpSpMkLst>
            <pc:docMk/>
            <pc:sldMk cId="0" sldId="275"/>
            <ac:grpSpMk id="24" creationId="{F9E9B1C7-59DE-4186-5770-7099BACF1995}"/>
          </ac:grpSpMkLst>
        </pc:grpChg>
      </pc:sldChg>
      <pc:sldChg chg="modAnim">
        <pc:chgData name="Aeris Emmanuel Manalo" userId="c5e9ba67b55985c7" providerId="LiveId" clId="{10613872-6481-43B3-9F4D-13995EC2CA6B}" dt="2026-06-16T12:32:23.944" v="1066"/>
        <pc:sldMkLst>
          <pc:docMk/>
          <pc:sldMk cId="0" sldId="276"/>
        </pc:sldMkLst>
      </pc:sldChg>
      <pc:sldChg chg="modSp modAnim">
        <pc:chgData name="Aeris Emmanuel Manalo" userId="c5e9ba67b55985c7" providerId="LiveId" clId="{10613872-6481-43B3-9F4D-13995EC2CA6B}" dt="2026-06-16T12:32:50.845" v="1067"/>
        <pc:sldMkLst>
          <pc:docMk/>
          <pc:sldMk cId="0" sldId="278"/>
        </pc:sldMkLst>
        <pc:spChg chg="mod">
          <ac:chgData name="Aeris Emmanuel Manalo" userId="c5e9ba67b55985c7" providerId="LiveId" clId="{10613872-6481-43B3-9F4D-13995EC2CA6B}" dt="2026-05-24T20:35:52.601" v="0" actId="207"/>
          <ac:spMkLst>
            <pc:docMk/>
            <pc:sldMk cId="0" sldId="278"/>
            <ac:spMk id="16" creationId="{00000000-0000-0000-0000-000000000000}"/>
          </ac:spMkLst>
        </pc:spChg>
        <pc:spChg chg="mod">
          <ac:chgData name="Aeris Emmanuel Manalo" userId="c5e9ba67b55985c7" providerId="LiveId" clId="{10613872-6481-43B3-9F4D-13995EC2CA6B}" dt="2026-05-24T20:36:11.762" v="1" actId="207"/>
          <ac:spMkLst>
            <pc:docMk/>
            <pc:sldMk cId="0" sldId="278"/>
            <ac:spMk id="18" creationId="{00000000-0000-0000-0000-000000000000}"/>
          </ac:spMkLst>
        </pc:spChg>
      </pc:sldChg>
      <pc:sldChg chg="addSp modSp mod ord modAnim">
        <pc:chgData name="Aeris Emmanuel Manalo" userId="c5e9ba67b55985c7" providerId="LiveId" clId="{10613872-6481-43B3-9F4D-13995EC2CA6B}" dt="2026-06-16T12:35:58.801" v="1142"/>
        <pc:sldMkLst>
          <pc:docMk/>
          <pc:sldMk cId="0" sldId="280"/>
        </pc:sldMkLst>
        <pc:spChg chg="mod">
          <ac:chgData name="Aeris Emmanuel Manalo" userId="c5e9ba67b55985c7" providerId="LiveId" clId="{10613872-6481-43B3-9F4D-13995EC2CA6B}" dt="2026-06-16T12:34:33.378" v="1091" actId="403"/>
          <ac:spMkLst>
            <pc:docMk/>
            <pc:sldMk cId="0" sldId="280"/>
            <ac:spMk id="6" creationId="{00000000-0000-0000-0000-000000000000}"/>
          </ac:spMkLst>
        </pc:spChg>
        <pc:spChg chg="add mod">
          <ac:chgData name="Aeris Emmanuel Manalo" userId="c5e9ba67b55985c7" providerId="LiveId" clId="{10613872-6481-43B3-9F4D-13995EC2CA6B}" dt="2026-06-16T12:34:37.932" v="1093"/>
          <ac:spMkLst>
            <pc:docMk/>
            <pc:sldMk cId="0" sldId="280"/>
            <ac:spMk id="8" creationId="{B6E778B6-D8C1-965D-D46B-F636C2E06EA5}"/>
          </ac:spMkLst>
        </pc:spChg>
        <pc:spChg chg="mod">
          <ac:chgData name="Aeris Emmanuel Manalo" userId="c5e9ba67b55985c7" providerId="LiveId" clId="{10613872-6481-43B3-9F4D-13995EC2CA6B}" dt="2026-06-16T12:34:41.229" v="1094"/>
          <ac:spMkLst>
            <pc:docMk/>
            <pc:sldMk cId="0" sldId="280"/>
            <ac:spMk id="10" creationId="{9A6EAFBB-A6D0-7BAD-D059-B5F76568BCCF}"/>
          </ac:spMkLst>
        </pc:spChg>
        <pc:spChg chg="mod">
          <ac:chgData name="Aeris Emmanuel Manalo" userId="c5e9ba67b55985c7" providerId="LiveId" clId="{10613872-6481-43B3-9F4D-13995EC2CA6B}" dt="2026-06-16T12:35:15.240" v="1139" actId="20577"/>
          <ac:spMkLst>
            <pc:docMk/>
            <pc:sldMk cId="0" sldId="280"/>
            <ac:spMk id="11" creationId="{89AD010A-2E4D-75BE-61DE-52828E170746}"/>
          </ac:spMkLst>
        </pc:spChg>
        <pc:grpChg chg="add mod">
          <ac:chgData name="Aeris Emmanuel Manalo" userId="c5e9ba67b55985c7" providerId="LiveId" clId="{10613872-6481-43B3-9F4D-13995EC2CA6B}" dt="2026-06-16T12:34:45.361" v="1095" actId="1076"/>
          <ac:grpSpMkLst>
            <pc:docMk/>
            <pc:sldMk cId="0" sldId="280"/>
            <ac:grpSpMk id="9" creationId="{62737162-3A34-0349-3386-2D48C12CBD08}"/>
          </ac:grpSpMkLst>
        </pc:grpChg>
      </pc:sldChg>
      <pc:sldChg chg="addSp delSp modSp mod ord addAnim delAnim modAnim">
        <pc:chgData name="Aeris Emmanuel Manalo" userId="c5e9ba67b55985c7" providerId="LiveId" clId="{10613872-6481-43B3-9F4D-13995EC2CA6B}" dt="2026-06-16T12:30:18.191" v="1059"/>
        <pc:sldMkLst>
          <pc:docMk/>
          <pc:sldMk cId="0" sldId="281"/>
        </pc:sldMkLst>
        <pc:spChg chg="mod">
          <ac:chgData name="Aeris Emmanuel Manalo" userId="c5e9ba67b55985c7" providerId="LiveId" clId="{10613872-6481-43B3-9F4D-13995EC2CA6B}" dt="2026-06-16T11:18:16.538" v="715" actId="1076"/>
          <ac:spMkLst>
            <pc:docMk/>
            <pc:sldMk cId="0" sldId="281"/>
            <ac:spMk id="12" creationId="{00000000-0000-0000-0000-000000000000}"/>
          </ac:spMkLst>
        </pc:spChg>
        <pc:spChg chg="mod">
          <ac:chgData name="Aeris Emmanuel Manalo" userId="c5e9ba67b55985c7" providerId="LiveId" clId="{10613872-6481-43B3-9F4D-13995EC2CA6B}" dt="2026-06-16T11:23:47.009" v="845" actId="3062"/>
          <ac:spMkLst>
            <pc:docMk/>
            <pc:sldMk cId="0" sldId="281"/>
            <ac:spMk id="23" creationId="{00000000-0000-0000-0000-000000000000}"/>
          </ac:spMkLst>
        </pc:spChg>
        <pc:grpChg chg="add del">
          <ac:chgData name="Aeris Emmanuel Manalo" userId="c5e9ba67b55985c7" providerId="LiveId" clId="{10613872-6481-43B3-9F4D-13995EC2CA6B}" dt="2026-06-16T11:17:07.720" v="592" actId="478"/>
          <ac:grpSpMkLst>
            <pc:docMk/>
            <pc:sldMk cId="0" sldId="281"/>
            <ac:grpSpMk id="10" creationId="{00000000-0000-0000-0000-000000000000}"/>
          </ac:grpSpMkLst>
        </pc:grpChg>
        <pc:grpChg chg="del">
          <ac:chgData name="Aeris Emmanuel Manalo" userId="c5e9ba67b55985c7" providerId="LiveId" clId="{10613872-6481-43B3-9F4D-13995EC2CA6B}" dt="2026-06-16T11:17:02.048" v="590" actId="478"/>
          <ac:grpSpMkLst>
            <pc:docMk/>
            <pc:sldMk cId="0" sldId="281"/>
            <ac:grpSpMk id="13" creationId="{00000000-0000-0000-0000-000000000000}"/>
          </ac:grpSpMkLst>
        </pc:grpChg>
        <pc:grpChg chg="del">
          <ac:chgData name="Aeris Emmanuel Manalo" userId="c5e9ba67b55985c7" providerId="LiveId" clId="{10613872-6481-43B3-9F4D-13995EC2CA6B}" dt="2026-06-16T11:16:55.273" v="589" actId="21"/>
          <ac:grpSpMkLst>
            <pc:docMk/>
            <pc:sldMk cId="0" sldId="281"/>
            <ac:grpSpMk id="17" creationId="{00000000-0000-0000-0000-000000000000}"/>
          </ac:grpSpMkLst>
        </pc:grpChg>
        <pc:picChg chg="add mod">
          <ac:chgData name="Aeris Emmanuel Manalo" userId="c5e9ba67b55985c7" providerId="LiveId" clId="{10613872-6481-43B3-9F4D-13995EC2CA6B}" dt="2026-06-16T11:20:28.719" v="736"/>
          <ac:picMkLst>
            <pc:docMk/>
            <pc:sldMk cId="0" sldId="281"/>
            <ac:picMk id="25" creationId="{5C895058-4F10-17A2-099E-252E17F9BCF4}"/>
          </ac:picMkLst>
        </pc:picChg>
        <pc:picChg chg="add mod">
          <ac:chgData name="Aeris Emmanuel Manalo" userId="c5e9ba67b55985c7" providerId="LiveId" clId="{10613872-6481-43B3-9F4D-13995EC2CA6B}" dt="2026-06-16T11:23:40.686" v="844"/>
          <ac:picMkLst>
            <pc:docMk/>
            <pc:sldMk cId="0" sldId="281"/>
            <ac:picMk id="27" creationId="{2FA7AAE5-4B65-CE16-C989-5B708B9B1C0E}"/>
          </ac:picMkLst>
        </pc:picChg>
      </pc:sldChg>
      <pc:sldChg chg="addSp delSp modSp mod ord addAnim delAnim modAnim">
        <pc:chgData name="Aeris Emmanuel Manalo" userId="c5e9ba67b55985c7" providerId="LiveId" clId="{10613872-6481-43B3-9F4D-13995EC2CA6B}" dt="2026-06-16T12:33:24.816" v="1070"/>
        <pc:sldMkLst>
          <pc:docMk/>
          <pc:sldMk cId="0" sldId="282"/>
        </pc:sldMkLst>
        <pc:spChg chg="mod">
          <ac:chgData name="Aeris Emmanuel Manalo" userId="c5e9ba67b55985c7" providerId="LiveId" clId="{10613872-6481-43B3-9F4D-13995EC2CA6B}" dt="2026-06-16T12:19:23.832" v="988" actId="1076"/>
          <ac:spMkLst>
            <pc:docMk/>
            <pc:sldMk cId="0" sldId="282"/>
            <ac:spMk id="12" creationId="{00000000-0000-0000-0000-000000000000}"/>
          </ac:spMkLst>
        </pc:spChg>
        <pc:spChg chg="mod">
          <ac:chgData name="Aeris Emmanuel Manalo" userId="c5e9ba67b55985c7" providerId="LiveId" clId="{10613872-6481-43B3-9F4D-13995EC2CA6B}" dt="2026-06-16T12:17:46.301" v="980" actId="3062"/>
          <ac:spMkLst>
            <pc:docMk/>
            <pc:sldMk cId="0" sldId="282"/>
            <ac:spMk id="13" creationId="{00000000-0000-0000-0000-000000000000}"/>
          </ac:spMkLst>
        </pc:spChg>
        <pc:spChg chg="del">
          <ac:chgData name="Aeris Emmanuel Manalo" userId="c5e9ba67b55985c7" providerId="LiveId" clId="{10613872-6481-43B3-9F4D-13995EC2CA6B}" dt="2026-06-16T12:19:36.827" v="991" actId="478"/>
          <ac:spMkLst>
            <pc:docMk/>
            <pc:sldMk cId="0" sldId="282"/>
            <ac:spMk id="17" creationId="{00000000-0000-0000-0000-000000000000}"/>
          </ac:spMkLst>
        </pc:spChg>
        <pc:spChg chg="mod">
          <ac:chgData name="Aeris Emmanuel Manalo" userId="c5e9ba67b55985c7" providerId="LiveId" clId="{10613872-6481-43B3-9F4D-13995EC2CA6B}" dt="2026-06-16T12:20:01.232" v="1001" actId="403"/>
          <ac:spMkLst>
            <pc:docMk/>
            <pc:sldMk cId="0" sldId="282"/>
            <ac:spMk id="18" creationId="{00000000-0000-0000-0000-000000000000}"/>
          </ac:spMkLst>
        </pc:spChg>
        <pc:spChg chg="del mod">
          <ac:chgData name="Aeris Emmanuel Manalo" userId="c5e9ba67b55985c7" providerId="LiveId" clId="{10613872-6481-43B3-9F4D-13995EC2CA6B}" dt="2026-06-16T12:19:40.949" v="994" actId="478"/>
          <ac:spMkLst>
            <pc:docMk/>
            <pc:sldMk cId="0" sldId="282"/>
            <ac:spMk id="19" creationId="{00000000-0000-0000-0000-000000000000}"/>
          </ac:spMkLst>
        </pc:spChg>
        <pc:spChg chg="del">
          <ac:chgData name="Aeris Emmanuel Manalo" userId="c5e9ba67b55985c7" providerId="LiveId" clId="{10613872-6481-43B3-9F4D-13995EC2CA6B}" dt="2026-06-16T12:19:25.967" v="989" actId="478"/>
          <ac:spMkLst>
            <pc:docMk/>
            <pc:sldMk cId="0" sldId="282"/>
            <ac:spMk id="23" creationId="{00000000-0000-0000-0000-000000000000}"/>
          </ac:spMkLst>
        </pc:spChg>
        <pc:spChg chg="add del">
          <ac:chgData name="Aeris Emmanuel Manalo" userId="c5e9ba67b55985c7" providerId="LiveId" clId="{10613872-6481-43B3-9F4D-13995EC2CA6B}" dt="2026-06-16T12:20:51.424" v="1006" actId="22"/>
          <ac:spMkLst>
            <pc:docMk/>
            <pc:sldMk cId="0" sldId="282"/>
            <ac:spMk id="25" creationId="{D91BAEF5-0DB6-DE75-5D30-8296257EA7A2}"/>
          </ac:spMkLst>
        </pc:spChg>
        <pc:grpChg chg="mod">
          <ac:chgData name="Aeris Emmanuel Manalo" userId="c5e9ba67b55985c7" providerId="LiveId" clId="{10613872-6481-43B3-9F4D-13995EC2CA6B}" dt="2026-06-16T12:19:44.782" v="995" actId="14100"/>
          <ac:grpSpMkLst>
            <pc:docMk/>
            <pc:sldMk cId="0" sldId="282"/>
            <ac:grpSpMk id="5" creationId="{00000000-0000-0000-0000-000000000000}"/>
          </ac:grpSpMkLst>
        </pc:grpChg>
        <pc:grpChg chg="del">
          <ac:chgData name="Aeris Emmanuel Manalo" userId="c5e9ba67b55985c7" providerId="LiveId" clId="{10613872-6481-43B3-9F4D-13995EC2CA6B}" dt="2026-06-16T12:19:14.427" v="986" actId="478"/>
          <ac:grpSpMkLst>
            <pc:docMk/>
            <pc:sldMk cId="0" sldId="282"/>
            <ac:grpSpMk id="14" creationId="{00000000-0000-0000-0000-000000000000}"/>
          </ac:grpSpMkLst>
        </pc:grpChg>
        <pc:grpChg chg="del">
          <ac:chgData name="Aeris Emmanuel Manalo" userId="c5e9ba67b55985c7" providerId="LiveId" clId="{10613872-6481-43B3-9F4D-13995EC2CA6B}" dt="2026-06-16T12:19:27.887" v="990" actId="478"/>
          <ac:grpSpMkLst>
            <pc:docMk/>
            <pc:sldMk cId="0" sldId="282"/>
            <ac:grpSpMk id="20" creationId="{00000000-0000-0000-0000-000000000000}"/>
          </ac:grpSpMkLst>
        </pc:grpChg>
        <pc:picChg chg="add mod">
          <ac:chgData name="Aeris Emmanuel Manalo" userId="c5e9ba67b55985c7" providerId="LiveId" clId="{10613872-6481-43B3-9F4D-13995EC2CA6B}" dt="2026-06-16T12:23:48.505" v="1031"/>
          <ac:picMkLst>
            <pc:docMk/>
            <pc:sldMk cId="0" sldId="282"/>
            <ac:picMk id="26" creationId="{855A3DDE-FC47-AA1C-D168-54A67071B035}"/>
          </ac:picMkLst>
        </pc:picChg>
        <pc:picChg chg="add mod">
          <ac:chgData name="Aeris Emmanuel Manalo" userId="c5e9ba67b55985c7" providerId="LiveId" clId="{10613872-6481-43B3-9F4D-13995EC2CA6B}" dt="2026-06-16T12:23:39.138" v="1030"/>
          <ac:picMkLst>
            <pc:docMk/>
            <pc:sldMk cId="0" sldId="282"/>
            <ac:picMk id="27" creationId="{4A3171CB-89CD-03CC-FD14-01CD046E0694}"/>
          </ac:picMkLst>
        </pc:picChg>
      </pc:sldChg>
      <pc:sldChg chg="addSp modSp mod ord">
        <pc:chgData name="Aeris Emmanuel Manalo" userId="c5e9ba67b55985c7" providerId="LiveId" clId="{10613872-6481-43B3-9F4D-13995EC2CA6B}" dt="2026-06-16T12:15:29.754" v="971" actId="22"/>
        <pc:sldMkLst>
          <pc:docMk/>
          <pc:sldMk cId="0" sldId="283"/>
        </pc:sldMkLst>
        <pc:spChg chg="mod">
          <ac:chgData name="Aeris Emmanuel Manalo" userId="c5e9ba67b55985c7" providerId="LiveId" clId="{10613872-6481-43B3-9F4D-13995EC2CA6B}" dt="2026-06-16T12:15:13.742" v="969" actId="3626"/>
          <ac:spMkLst>
            <pc:docMk/>
            <pc:sldMk cId="0" sldId="283"/>
            <ac:spMk id="4" creationId="{00000000-0000-0000-0000-000000000000}"/>
          </ac:spMkLst>
        </pc:spChg>
        <pc:picChg chg="add">
          <ac:chgData name="Aeris Emmanuel Manalo" userId="c5e9ba67b55985c7" providerId="LiveId" clId="{10613872-6481-43B3-9F4D-13995EC2CA6B}" dt="2026-06-16T12:15:29.754" v="971" actId="22"/>
          <ac:picMkLst>
            <pc:docMk/>
            <pc:sldMk cId="0" sldId="283"/>
            <ac:picMk id="8" creationId="{7DFF869C-5293-C431-16FD-99D2E72A12F1}"/>
          </ac:picMkLst>
        </pc:picChg>
      </pc:sldChg>
      <pc:sldChg chg="addSp modSp mod ord">
        <pc:chgData name="Aeris Emmanuel Manalo" userId="c5e9ba67b55985c7" providerId="LiveId" clId="{10613872-6481-43B3-9F4D-13995EC2CA6B}" dt="2026-06-16T12:15:32.307" v="972" actId="22"/>
        <pc:sldMkLst>
          <pc:docMk/>
          <pc:sldMk cId="0" sldId="284"/>
        </pc:sldMkLst>
        <pc:spChg chg="mod">
          <ac:chgData name="Aeris Emmanuel Manalo" userId="c5e9ba67b55985c7" providerId="LiveId" clId="{10613872-6481-43B3-9F4D-13995EC2CA6B}" dt="2026-06-16T12:15:19.002" v="970" actId="3626"/>
          <ac:spMkLst>
            <pc:docMk/>
            <pc:sldMk cId="0" sldId="284"/>
            <ac:spMk id="4" creationId="{00000000-0000-0000-0000-000000000000}"/>
          </ac:spMkLst>
        </pc:spChg>
        <pc:picChg chg="add">
          <ac:chgData name="Aeris Emmanuel Manalo" userId="c5e9ba67b55985c7" providerId="LiveId" clId="{10613872-6481-43B3-9F4D-13995EC2CA6B}" dt="2026-06-16T12:15:32.307" v="972" actId="22"/>
          <ac:picMkLst>
            <pc:docMk/>
            <pc:sldMk cId="0" sldId="284"/>
            <ac:picMk id="8" creationId="{F1ABA562-1640-9D9C-5558-9240A2A801BD}"/>
          </ac:picMkLst>
        </pc:picChg>
      </pc:sldChg>
      <pc:sldChg chg="addSp delSp modSp add mod addAnim delAnim modAnim">
        <pc:chgData name="Aeris Emmanuel Manalo" userId="c5e9ba67b55985c7" providerId="LiveId" clId="{10613872-6481-43B3-9F4D-13995EC2CA6B}" dt="2026-06-16T11:32:20.614" v="890"/>
        <pc:sldMkLst>
          <pc:docMk/>
          <pc:sldMk cId="309954753" sldId="285"/>
        </pc:sldMkLst>
        <pc:spChg chg="mod">
          <ac:chgData name="Aeris Emmanuel Manalo" userId="c5e9ba67b55985c7" providerId="LiveId" clId="{10613872-6481-43B3-9F4D-13995EC2CA6B}" dt="2026-06-16T10:46:18.443" v="91" actId="1076"/>
          <ac:spMkLst>
            <pc:docMk/>
            <pc:sldMk cId="309954753" sldId="285"/>
            <ac:spMk id="3" creationId="{53D2FF1F-D216-015F-6499-E3E28E224C5E}"/>
          </ac:spMkLst>
        </pc:spChg>
        <pc:spChg chg="mod">
          <ac:chgData name="Aeris Emmanuel Manalo" userId="c5e9ba67b55985c7" providerId="LiveId" clId="{10613872-6481-43B3-9F4D-13995EC2CA6B}" dt="2026-06-16T10:47:18.409" v="101" actId="1076"/>
          <ac:spMkLst>
            <pc:docMk/>
            <pc:sldMk cId="309954753" sldId="285"/>
            <ac:spMk id="6" creationId="{0886A87C-B87D-AE2F-C385-DD9DC47BF49A}"/>
          </ac:spMkLst>
        </pc:spChg>
        <pc:spChg chg="mod">
          <ac:chgData name="Aeris Emmanuel Manalo" userId="c5e9ba67b55985c7" providerId="LiveId" clId="{10613872-6481-43B3-9F4D-13995EC2CA6B}" dt="2026-06-16T10:47:31.226" v="104" actId="14100"/>
          <ac:spMkLst>
            <pc:docMk/>
            <pc:sldMk cId="309954753" sldId="285"/>
            <ac:spMk id="7" creationId="{AE12CA0C-DFCA-701A-5632-572B6709D612}"/>
          </ac:spMkLst>
        </pc:spChg>
        <pc:spChg chg="mod">
          <ac:chgData name="Aeris Emmanuel Manalo" userId="c5e9ba67b55985c7" providerId="LiveId" clId="{10613872-6481-43B3-9F4D-13995EC2CA6B}" dt="2026-06-16T10:48:33.512" v="244" actId="1076"/>
          <ac:spMkLst>
            <pc:docMk/>
            <pc:sldMk cId="309954753" sldId="285"/>
            <ac:spMk id="9" creationId="{B4BA9CAB-17FE-A0DB-9E69-2F46FB9B82B1}"/>
          </ac:spMkLst>
        </pc:spChg>
        <pc:spChg chg="mod">
          <ac:chgData name="Aeris Emmanuel Manalo" userId="c5e9ba67b55985c7" providerId="LiveId" clId="{10613872-6481-43B3-9F4D-13995EC2CA6B}" dt="2026-06-16T11:09:44.119" v="451" actId="20577"/>
          <ac:spMkLst>
            <pc:docMk/>
            <pc:sldMk cId="309954753" sldId="285"/>
            <ac:spMk id="10" creationId="{9977137B-A210-2A45-13C1-6FD07C44A249}"/>
          </ac:spMkLst>
        </pc:spChg>
        <pc:spChg chg="mod">
          <ac:chgData name="Aeris Emmanuel Manalo" userId="c5e9ba67b55985c7" providerId="LiveId" clId="{10613872-6481-43B3-9F4D-13995EC2CA6B}" dt="2026-06-16T10:45:01.757" v="40" actId="1076"/>
          <ac:spMkLst>
            <pc:docMk/>
            <pc:sldMk cId="309954753" sldId="285"/>
            <ac:spMk id="15" creationId="{94DE67CE-21C9-45E6-64D4-8EBECB0D6D66}"/>
          </ac:spMkLst>
        </pc:spChg>
        <pc:spChg chg="mod">
          <ac:chgData name="Aeris Emmanuel Manalo" userId="c5e9ba67b55985c7" providerId="LiveId" clId="{10613872-6481-43B3-9F4D-13995EC2CA6B}" dt="2026-06-16T10:49:10.643" v="277" actId="20577"/>
          <ac:spMkLst>
            <pc:docMk/>
            <pc:sldMk cId="309954753" sldId="285"/>
            <ac:spMk id="25" creationId="{736E960A-BF32-1223-4222-1057A62E38BA}"/>
          </ac:spMkLst>
        </pc:spChg>
        <pc:spChg chg="mod">
          <ac:chgData name="Aeris Emmanuel Manalo" userId="c5e9ba67b55985c7" providerId="LiveId" clId="{10613872-6481-43B3-9F4D-13995EC2CA6B}" dt="2026-06-16T10:48:42.300" v="246"/>
          <ac:spMkLst>
            <pc:docMk/>
            <pc:sldMk cId="309954753" sldId="285"/>
            <ac:spMk id="27" creationId="{F8B006F7-AEAF-60DF-51F4-62AB3B864ADC}"/>
          </ac:spMkLst>
        </pc:spChg>
        <pc:spChg chg="mod">
          <ac:chgData name="Aeris Emmanuel Manalo" userId="c5e9ba67b55985c7" providerId="LiveId" clId="{10613872-6481-43B3-9F4D-13995EC2CA6B}" dt="2026-06-16T10:48:42.300" v="246"/>
          <ac:spMkLst>
            <pc:docMk/>
            <pc:sldMk cId="309954753" sldId="285"/>
            <ac:spMk id="28" creationId="{06F12748-AE02-8270-9137-A9BE11478777}"/>
          </ac:spMkLst>
        </pc:spChg>
        <pc:grpChg chg="add del mod">
          <ac:chgData name="Aeris Emmanuel Manalo" userId="c5e9ba67b55985c7" providerId="LiveId" clId="{10613872-6481-43B3-9F4D-13995EC2CA6B}" dt="2026-06-16T10:47:37.057" v="105" actId="1076"/>
          <ac:grpSpMkLst>
            <pc:docMk/>
            <pc:sldMk cId="309954753" sldId="285"/>
            <ac:grpSpMk id="8" creationId="{C1450214-1025-BC00-DCAE-0163BAE9FEE0}"/>
          </ac:grpSpMkLst>
        </pc:grpChg>
        <pc:grpChg chg="del">
          <ac:chgData name="Aeris Emmanuel Manalo" userId="c5e9ba67b55985c7" providerId="LiveId" clId="{10613872-6481-43B3-9F4D-13995EC2CA6B}" dt="2026-06-16T10:45:45.754" v="47" actId="478"/>
          <ac:grpSpMkLst>
            <pc:docMk/>
            <pc:sldMk cId="309954753" sldId="285"/>
            <ac:grpSpMk id="11" creationId="{EC13B688-AEFF-F608-1A6E-AB8398690167}"/>
          </ac:grpSpMkLst>
        </pc:grpChg>
        <pc:grpChg chg="del mod">
          <ac:chgData name="Aeris Emmanuel Manalo" userId="c5e9ba67b55985c7" providerId="LiveId" clId="{10613872-6481-43B3-9F4D-13995EC2CA6B}" dt="2026-06-16T10:45:25.599" v="46" actId="478"/>
          <ac:grpSpMkLst>
            <pc:docMk/>
            <pc:sldMk cId="309954753" sldId="285"/>
            <ac:grpSpMk id="14" creationId="{CF634D57-4400-90E7-8DC0-1874D647471C}"/>
          </ac:grpSpMkLst>
        </pc:grpChg>
        <pc:grpChg chg="del mod">
          <ac:chgData name="Aeris Emmanuel Manalo" userId="c5e9ba67b55985c7" providerId="LiveId" clId="{10613872-6481-43B3-9F4D-13995EC2CA6B}" dt="2026-06-16T10:52:25.396" v="282" actId="478"/>
          <ac:grpSpMkLst>
            <pc:docMk/>
            <pc:sldMk cId="309954753" sldId="285"/>
            <ac:grpSpMk id="17" creationId="{27167C4E-A6BA-707E-0094-F27BCCDAA43D}"/>
          </ac:grpSpMkLst>
        </pc:grpChg>
        <pc:grpChg chg="del mod">
          <ac:chgData name="Aeris Emmanuel Manalo" userId="c5e9ba67b55985c7" providerId="LiveId" clId="{10613872-6481-43B3-9F4D-13995EC2CA6B}" dt="2026-06-16T10:52:19.110" v="280" actId="478"/>
          <ac:grpSpMkLst>
            <pc:docMk/>
            <pc:sldMk cId="309954753" sldId="285"/>
            <ac:grpSpMk id="23" creationId="{9D69B937-002C-90F7-0A48-204F8AA6BC6B}"/>
          </ac:grpSpMkLst>
        </pc:grpChg>
        <pc:grpChg chg="add del mod">
          <ac:chgData name="Aeris Emmanuel Manalo" userId="c5e9ba67b55985c7" providerId="LiveId" clId="{10613872-6481-43B3-9F4D-13995EC2CA6B}" dt="2026-06-16T10:52:21.238" v="281" actId="478"/>
          <ac:grpSpMkLst>
            <pc:docMk/>
            <pc:sldMk cId="309954753" sldId="285"/>
            <ac:grpSpMk id="26" creationId="{3462EF4D-CF48-8BEA-2426-1F946F04B8DB}"/>
          </ac:grpSpMkLst>
        </pc:grpChg>
      </pc:sldChg>
      <pc:sldChg chg="add del">
        <pc:chgData name="Aeris Emmanuel Manalo" userId="c5e9ba67b55985c7" providerId="LiveId" clId="{10613872-6481-43B3-9F4D-13995EC2CA6B}" dt="2026-06-16T10:44:34.392" v="36" actId="2890"/>
        <pc:sldMkLst>
          <pc:docMk/>
          <pc:sldMk cId="2227151458" sldId="285"/>
        </pc:sldMkLst>
      </pc:sldChg>
      <pc:sldChg chg="new del">
        <pc:chgData name="Aeris Emmanuel Manalo" userId="c5e9ba67b55985c7" providerId="LiveId" clId="{10613872-6481-43B3-9F4D-13995EC2CA6B}" dt="2026-06-16T10:53:55.634" v="289" actId="47"/>
        <pc:sldMkLst>
          <pc:docMk/>
          <pc:sldMk cId="855128736" sldId="286"/>
        </pc:sldMkLst>
      </pc:sldChg>
      <pc:sldChg chg="add del">
        <pc:chgData name="Aeris Emmanuel Manalo" userId="c5e9ba67b55985c7" providerId="LiveId" clId="{10613872-6481-43B3-9F4D-13995EC2CA6B}" dt="2026-06-16T10:53:21.588" v="286"/>
        <pc:sldMkLst>
          <pc:docMk/>
          <pc:sldMk cId="105264344" sldId="287"/>
        </pc:sldMkLst>
      </pc:sldChg>
      <pc:sldChg chg="add del">
        <pc:chgData name="Aeris Emmanuel Manalo" userId="c5e9ba67b55985c7" providerId="LiveId" clId="{10613872-6481-43B3-9F4D-13995EC2CA6B}" dt="2026-06-16T10:52:31.133" v="284"/>
        <pc:sldMkLst>
          <pc:docMk/>
          <pc:sldMk cId="737241653" sldId="287"/>
        </pc:sldMkLst>
      </pc:sldChg>
      <pc:sldChg chg="addSp delSp modSp add del mod setBg delAnim modAnim">
        <pc:chgData name="Aeris Emmanuel Manalo" userId="c5e9ba67b55985c7" providerId="LiveId" clId="{10613872-6481-43B3-9F4D-13995EC2CA6B}" dt="2026-06-16T11:01:47.122" v="380" actId="47"/>
        <pc:sldMkLst>
          <pc:docMk/>
          <pc:sldMk cId="843575758" sldId="287"/>
        </pc:sldMkLst>
        <pc:spChg chg="mod">
          <ac:chgData name="Aeris Emmanuel Manalo" userId="c5e9ba67b55985c7" providerId="LiveId" clId="{10613872-6481-43B3-9F4D-13995EC2CA6B}" dt="2026-06-16T10:54:18.631" v="295" actId="404"/>
          <ac:spMkLst>
            <pc:docMk/>
            <pc:sldMk cId="843575758" sldId="287"/>
            <ac:spMk id="2" creationId="{00000000-0000-0000-0000-000000000000}"/>
          </ac:spMkLst>
        </pc:spChg>
        <pc:spChg chg="add mod ord">
          <ac:chgData name="Aeris Emmanuel Manalo" userId="c5e9ba67b55985c7" providerId="LiveId" clId="{10613872-6481-43B3-9F4D-13995EC2CA6B}" dt="2026-06-16T10:58:50.639" v="366" actId="171"/>
          <ac:spMkLst>
            <pc:docMk/>
            <pc:sldMk cId="843575758" sldId="287"/>
            <ac:spMk id="7" creationId="{C687D143-B98C-D183-B1CF-4AC133BFF826}"/>
          </ac:spMkLst>
        </pc:spChg>
        <pc:spChg chg="mod">
          <ac:chgData name="Aeris Emmanuel Manalo" userId="c5e9ba67b55985c7" providerId="LiveId" clId="{10613872-6481-43B3-9F4D-13995EC2CA6B}" dt="2026-06-16T10:58:33.564" v="365" actId="20577"/>
          <ac:spMkLst>
            <pc:docMk/>
            <pc:sldMk cId="843575758" sldId="287"/>
            <ac:spMk id="13" creationId="{00000000-0000-0000-0000-000000000000}"/>
          </ac:spMkLst>
        </pc:spChg>
        <pc:spChg chg="mod">
          <ac:chgData name="Aeris Emmanuel Manalo" userId="c5e9ba67b55985c7" providerId="LiveId" clId="{10613872-6481-43B3-9F4D-13995EC2CA6B}" dt="2026-06-16T10:58:26.076" v="357" actId="1076"/>
          <ac:spMkLst>
            <pc:docMk/>
            <pc:sldMk cId="843575758" sldId="287"/>
            <ac:spMk id="16" creationId="{00000000-0000-0000-0000-000000000000}"/>
          </ac:spMkLst>
        </pc:spChg>
        <pc:spChg chg="mod">
          <ac:chgData name="Aeris Emmanuel Manalo" userId="c5e9ba67b55985c7" providerId="LiveId" clId="{10613872-6481-43B3-9F4D-13995EC2CA6B}" dt="2026-06-16T10:58:22.088" v="356" actId="1076"/>
          <ac:spMkLst>
            <pc:docMk/>
            <pc:sldMk cId="843575758" sldId="287"/>
            <ac:spMk id="17" creationId="{00000000-0000-0000-0000-000000000000}"/>
          </ac:spMkLst>
        </pc:spChg>
        <pc:picChg chg="mod modCrop">
          <ac:chgData name="Aeris Emmanuel Manalo" userId="c5e9ba67b55985c7" providerId="LiveId" clId="{10613872-6481-43B3-9F4D-13995EC2CA6B}" dt="2026-06-16T10:58:17.335" v="355" actId="1076"/>
          <ac:picMkLst>
            <pc:docMk/>
            <pc:sldMk cId="843575758" sldId="287"/>
            <ac:picMk id="5" creationId="{00000000-0000-0000-0000-000000000000}"/>
          </ac:picMkLst>
        </pc:picChg>
        <pc:picChg chg="del mod">
          <ac:chgData name="Aeris Emmanuel Manalo" userId="c5e9ba67b55985c7" providerId="LiveId" clId="{10613872-6481-43B3-9F4D-13995EC2CA6B}" dt="2026-06-16T10:57:45.681" v="341" actId="478"/>
          <ac:picMkLst>
            <pc:docMk/>
            <pc:sldMk cId="843575758" sldId="287"/>
            <ac:picMk id="6" creationId="{00000000-0000-0000-0000-000000000000}"/>
          </ac:picMkLst>
        </pc:picChg>
        <pc:picChg chg="mod modCrop">
          <ac:chgData name="Aeris Emmanuel Manalo" userId="c5e9ba67b55985c7" providerId="LiveId" clId="{10613872-6481-43B3-9F4D-13995EC2CA6B}" dt="2026-06-16T10:58:11.132" v="352" actId="1076"/>
          <ac:picMkLst>
            <pc:docMk/>
            <pc:sldMk cId="843575758" sldId="287"/>
            <ac:picMk id="8" creationId="{00000000-0000-0000-0000-000000000000}"/>
          </ac:picMkLst>
        </pc:picChg>
        <pc:picChg chg="del mod">
          <ac:chgData name="Aeris Emmanuel Manalo" userId="c5e9ba67b55985c7" providerId="LiveId" clId="{10613872-6481-43B3-9F4D-13995EC2CA6B}" dt="2026-06-16T10:57:46.585" v="342" actId="478"/>
          <ac:picMkLst>
            <pc:docMk/>
            <pc:sldMk cId="843575758" sldId="287"/>
            <ac:picMk id="9" creationId="{00000000-0000-0000-0000-000000000000}"/>
          </ac:picMkLst>
        </pc:picChg>
        <pc:picChg chg="del">
          <ac:chgData name="Aeris Emmanuel Manalo" userId="c5e9ba67b55985c7" providerId="LiveId" clId="{10613872-6481-43B3-9F4D-13995EC2CA6B}" dt="2026-06-16T10:57:47.503" v="343" actId="478"/>
          <ac:picMkLst>
            <pc:docMk/>
            <pc:sldMk cId="843575758" sldId="287"/>
            <ac:picMk id="10" creationId="{00000000-0000-0000-0000-000000000000}"/>
          </ac:picMkLst>
        </pc:picChg>
      </pc:sldChg>
      <pc:sldChg chg="modSp add del mod">
        <pc:chgData name="Aeris Emmanuel Manalo" userId="c5e9ba67b55985c7" providerId="LiveId" clId="{10613872-6481-43B3-9F4D-13995EC2CA6B}" dt="2026-06-16T11:06:58.021" v="437" actId="47"/>
        <pc:sldMkLst>
          <pc:docMk/>
          <pc:sldMk cId="717113293" sldId="288"/>
        </pc:sldMkLst>
        <pc:spChg chg="mod">
          <ac:chgData name="Aeris Emmanuel Manalo" userId="c5e9ba67b55985c7" providerId="LiveId" clId="{10613872-6481-43B3-9F4D-13995EC2CA6B}" dt="2026-06-16T11:05:49.193" v="421" actId="20577"/>
          <ac:spMkLst>
            <pc:docMk/>
            <pc:sldMk cId="717113293" sldId="288"/>
            <ac:spMk id="9" creationId="{00000000-0000-0000-0000-000000000000}"/>
          </ac:spMkLst>
        </pc:spChg>
        <pc:picChg chg="mod">
          <ac:chgData name="Aeris Emmanuel Manalo" userId="c5e9ba67b55985c7" providerId="LiveId" clId="{10613872-6481-43B3-9F4D-13995EC2CA6B}" dt="2026-06-16T11:06:05.460" v="422" actId="14826"/>
          <ac:picMkLst>
            <pc:docMk/>
            <pc:sldMk cId="717113293" sldId="288"/>
            <ac:picMk id="4" creationId="{00000000-0000-0000-0000-000000000000}"/>
          </ac:picMkLst>
        </pc:picChg>
        <pc:picChg chg="mod modCrop">
          <ac:chgData name="Aeris Emmanuel Manalo" userId="c5e9ba67b55985c7" providerId="LiveId" clId="{10613872-6481-43B3-9F4D-13995EC2CA6B}" dt="2026-06-16T11:05:43.941" v="417" actId="1076"/>
          <ac:picMkLst>
            <pc:docMk/>
            <pc:sldMk cId="717113293" sldId="288"/>
            <ac:picMk id="11" creationId="{00000000-0000-0000-0000-000000000000}"/>
          </ac:picMkLst>
        </pc:picChg>
      </pc:sldChg>
      <pc:sldChg chg="addSp delSp modSp add mod delAnim modAnim">
        <pc:chgData name="Aeris Emmanuel Manalo" userId="c5e9ba67b55985c7" providerId="LiveId" clId="{10613872-6481-43B3-9F4D-13995EC2CA6B}" dt="2026-06-16T12:54:45.167" v="1842" actId="1076"/>
        <pc:sldMkLst>
          <pc:docMk/>
          <pc:sldMk cId="4202553753" sldId="289"/>
        </pc:sldMkLst>
        <pc:spChg chg="del">
          <ac:chgData name="Aeris Emmanuel Manalo" userId="c5e9ba67b55985c7" providerId="LiveId" clId="{10613872-6481-43B3-9F4D-13995EC2CA6B}" dt="2026-06-16T11:01:23.851" v="376" actId="478"/>
          <ac:spMkLst>
            <pc:docMk/>
            <pc:sldMk cId="4202553753" sldId="289"/>
            <ac:spMk id="4" creationId="{447EE648-8AB0-4B71-6D5C-5E5AFA99EFB1}"/>
          </ac:spMkLst>
        </pc:spChg>
        <pc:spChg chg="add mod">
          <ac:chgData name="Aeris Emmanuel Manalo" userId="c5e9ba67b55985c7" providerId="LiveId" clId="{10613872-6481-43B3-9F4D-13995EC2CA6B}" dt="2026-06-16T11:01:38.463" v="379"/>
          <ac:spMkLst>
            <pc:docMk/>
            <pc:sldMk cId="4202553753" sldId="289"/>
            <ac:spMk id="12" creationId="{ECB99836-0E98-9B6D-544C-9B943983D5DA}"/>
          </ac:spMkLst>
        </pc:spChg>
        <pc:spChg chg="add mod">
          <ac:chgData name="Aeris Emmanuel Manalo" userId="c5e9ba67b55985c7" providerId="LiveId" clId="{10613872-6481-43B3-9F4D-13995EC2CA6B}" dt="2026-06-16T11:01:38.463" v="379"/>
          <ac:spMkLst>
            <pc:docMk/>
            <pc:sldMk cId="4202553753" sldId="289"/>
            <ac:spMk id="15" creationId="{F117DFA1-120E-903A-94DB-2893096A12D4}"/>
          </ac:spMkLst>
        </pc:spChg>
        <pc:spChg chg="add mod">
          <ac:chgData name="Aeris Emmanuel Manalo" userId="c5e9ba67b55985c7" providerId="LiveId" clId="{10613872-6481-43B3-9F4D-13995EC2CA6B}" dt="2026-06-16T11:01:38.463" v="379"/>
          <ac:spMkLst>
            <pc:docMk/>
            <pc:sldMk cId="4202553753" sldId="289"/>
            <ac:spMk id="16" creationId="{832C44D5-710E-87CB-1B88-D763D86F8F1E}"/>
          </ac:spMkLst>
        </pc:spChg>
        <pc:spChg chg="add mod">
          <ac:chgData name="Aeris Emmanuel Manalo" userId="c5e9ba67b55985c7" providerId="LiveId" clId="{10613872-6481-43B3-9F4D-13995EC2CA6B}" dt="2026-06-16T11:01:38.463" v="379"/>
          <ac:spMkLst>
            <pc:docMk/>
            <pc:sldMk cId="4202553753" sldId="289"/>
            <ac:spMk id="17" creationId="{E67634A4-33C2-DACF-B5A3-EE40D8E44D11}"/>
          </ac:spMkLst>
        </pc:spChg>
        <pc:spChg chg="add mod">
          <ac:chgData name="Aeris Emmanuel Manalo" userId="c5e9ba67b55985c7" providerId="LiveId" clId="{10613872-6481-43B3-9F4D-13995EC2CA6B}" dt="2026-06-16T12:54:30.286" v="1840" actId="14838"/>
          <ac:spMkLst>
            <pc:docMk/>
            <pc:sldMk cId="4202553753" sldId="289"/>
            <ac:spMk id="18" creationId="{B63E1418-6A8A-BBC8-9169-A52C469F22D7}"/>
          </ac:spMkLst>
        </pc:spChg>
        <pc:spChg chg="add mod">
          <ac:chgData name="Aeris Emmanuel Manalo" userId="c5e9ba67b55985c7" providerId="LiveId" clId="{10613872-6481-43B3-9F4D-13995EC2CA6B}" dt="2026-06-16T12:54:45.167" v="1842" actId="1076"/>
          <ac:spMkLst>
            <pc:docMk/>
            <pc:sldMk cId="4202553753" sldId="289"/>
            <ac:spMk id="19" creationId="{6BE1BD6E-9B4A-F0FB-815C-618621BC08EA}"/>
          </ac:spMkLst>
        </pc:spChg>
        <pc:grpChg chg="del">
          <ac:chgData name="Aeris Emmanuel Manalo" userId="c5e9ba67b55985c7" providerId="LiveId" clId="{10613872-6481-43B3-9F4D-13995EC2CA6B}" dt="2026-06-16T11:01:28.576" v="378" actId="478"/>
          <ac:grpSpMkLst>
            <pc:docMk/>
            <pc:sldMk cId="4202553753" sldId="289"/>
            <ac:grpSpMk id="5" creationId="{FD0A37F8-CACC-52DA-4F11-460B5FDEDC3E}"/>
          </ac:grpSpMkLst>
        </pc:grpChg>
        <pc:grpChg chg="del">
          <ac:chgData name="Aeris Emmanuel Manalo" userId="c5e9ba67b55985c7" providerId="LiveId" clId="{10613872-6481-43B3-9F4D-13995EC2CA6B}" dt="2026-06-16T11:01:25.166" v="377" actId="478"/>
          <ac:grpSpMkLst>
            <pc:docMk/>
            <pc:sldMk cId="4202553753" sldId="289"/>
            <ac:grpSpMk id="8" creationId="{7C31C58E-D266-A499-A35B-AF334BDF7D82}"/>
          </ac:grpSpMkLst>
        </pc:grpChg>
        <pc:picChg chg="add mod">
          <ac:chgData name="Aeris Emmanuel Manalo" userId="c5e9ba67b55985c7" providerId="LiveId" clId="{10613872-6481-43B3-9F4D-13995EC2CA6B}" dt="2026-06-16T11:01:38.463" v="379"/>
          <ac:picMkLst>
            <pc:docMk/>
            <pc:sldMk cId="4202553753" sldId="289"/>
            <ac:picMk id="11" creationId="{D192BB9A-01C1-363E-3804-6D1302F7829C}"/>
          </ac:picMkLst>
        </pc:picChg>
        <pc:picChg chg="add mod">
          <ac:chgData name="Aeris Emmanuel Manalo" userId="c5e9ba67b55985c7" providerId="LiveId" clId="{10613872-6481-43B3-9F4D-13995EC2CA6B}" dt="2026-06-16T11:01:38.463" v="379"/>
          <ac:picMkLst>
            <pc:docMk/>
            <pc:sldMk cId="4202553753" sldId="289"/>
            <ac:picMk id="13" creationId="{F56F1DC4-B213-9BE8-A6A1-D8EE3CFF7F92}"/>
          </ac:picMkLst>
        </pc:picChg>
        <pc:picChg chg="add mod">
          <ac:chgData name="Aeris Emmanuel Manalo" userId="c5e9ba67b55985c7" providerId="LiveId" clId="{10613872-6481-43B3-9F4D-13995EC2CA6B}" dt="2026-06-16T11:01:38.463" v="379"/>
          <ac:picMkLst>
            <pc:docMk/>
            <pc:sldMk cId="4202553753" sldId="289"/>
            <ac:picMk id="14" creationId="{44D871E7-3209-AC38-15FD-8E8CF231010F}"/>
          </ac:picMkLst>
        </pc:picChg>
      </pc:sldChg>
      <pc:sldChg chg="addSp delSp modSp add mod addAnim delAnim modAnim">
        <pc:chgData name="Aeris Emmanuel Manalo" userId="c5e9ba67b55985c7" providerId="LiveId" clId="{10613872-6481-43B3-9F4D-13995EC2CA6B}" dt="2026-06-16T12:53:44.184" v="1839" actId="20577"/>
        <pc:sldMkLst>
          <pc:docMk/>
          <pc:sldMk cId="1114475816" sldId="290"/>
        </pc:sldMkLst>
        <pc:spChg chg="add del">
          <ac:chgData name="Aeris Emmanuel Manalo" userId="c5e9ba67b55985c7" providerId="LiveId" clId="{10613872-6481-43B3-9F4D-13995EC2CA6B}" dt="2026-06-16T11:06:20.886" v="424" actId="478"/>
          <ac:spMkLst>
            <pc:docMk/>
            <pc:sldMk cId="1114475816" sldId="290"/>
            <ac:spMk id="2" creationId="{8A789CE9-9A2A-EC1A-1A9E-9CAB31850602}"/>
          </ac:spMkLst>
        </pc:spChg>
        <pc:spChg chg="add del">
          <ac:chgData name="Aeris Emmanuel Manalo" userId="c5e9ba67b55985c7" providerId="LiveId" clId="{10613872-6481-43B3-9F4D-13995EC2CA6B}" dt="2026-06-16T11:06:20.886" v="424" actId="478"/>
          <ac:spMkLst>
            <pc:docMk/>
            <pc:sldMk cId="1114475816" sldId="290"/>
            <ac:spMk id="3" creationId="{DA581D0A-6BC9-0D12-3D9B-327C6F343ABF}"/>
          </ac:spMkLst>
        </pc:spChg>
        <pc:spChg chg="add mod">
          <ac:chgData name="Aeris Emmanuel Manalo" userId="c5e9ba67b55985c7" providerId="LiveId" clId="{10613872-6481-43B3-9F4D-13995EC2CA6B}" dt="2026-06-16T12:53:44.184" v="1839" actId="20577"/>
          <ac:spMkLst>
            <pc:docMk/>
            <pc:sldMk cId="1114475816" sldId="290"/>
            <ac:spMk id="6" creationId="{37C7132F-69A7-824E-8275-B808759B8AFC}"/>
          </ac:spMkLst>
        </pc:spChg>
        <pc:spChg chg="add mod">
          <ac:chgData name="Aeris Emmanuel Manalo" userId="c5e9ba67b55985c7" providerId="LiveId" clId="{10613872-6481-43B3-9F4D-13995EC2CA6B}" dt="2026-06-16T11:06:42.019" v="436"/>
          <ac:spMkLst>
            <pc:docMk/>
            <pc:sldMk cId="1114475816" sldId="290"/>
            <ac:spMk id="7" creationId="{8B80459B-E9E8-25B7-59FB-BB1CA333FB7F}"/>
          </ac:spMkLst>
        </pc:spChg>
        <pc:spChg chg="add del mod">
          <ac:chgData name="Aeris Emmanuel Manalo" userId="c5e9ba67b55985c7" providerId="LiveId" clId="{10613872-6481-43B3-9F4D-13995EC2CA6B}" dt="2026-06-16T11:06:41.113" v="435" actId="478"/>
          <ac:spMkLst>
            <pc:docMk/>
            <pc:sldMk cId="1114475816" sldId="290"/>
            <ac:spMk id="12" creationId="{3207E469-584C-A126-D70A-FC5505C68B2E}"/>
          </ac:spMkLst>
        </pc:spChg>
        <pc:spChg chg="add del">
          <ac:chgData name="Aeris Emmanuel Manalo" userId="c5e9ba67b55985c7" providerId="LiveId" clId="{10613872-6481-43B3-9F4D-13995EC2CA6B}" dt="2026-06-16T11:06:36.836" v="432" actId="478"/>
          <ac:spMkLst>
            <pc:docMk/>
            <pc:sldMk cId="1114475816" sldId="290"/>
            <ac:spMk id="15" creationId="{9E2A69A6-0C42-2518-1E9D-C522589F0234}"/>
          </ac:spMkLst>
        </pc:spChg>
        <pc:spChg chg="add del">
          <ac:chgData name="Aeris Emmanuel Manalo" userId="c5e9ba67b55985c7" providerId="LiveId" clId="{10613872-6481-43B3-9F4D-13995EC2CA6B}" dt="2026-06-16T11:06:35.968" v="431" actId="478"/>
          <ac:spMkLst>
            <pc:docMk/>
            <pc:sldMk cId="1114475816" sldId="290"/>
            <ac:spMk id="16" creationId="{766B19D5-5CFF-77CA-0D38-A4F9C9DA60E0}"/>
          </ac:spMkLst>
        </pc:spChg>
        <pc:spChg chg="add del">
          <ac:chgData name="Aeris Emmanuel Manalo" userId="c5e9ba67b55985c7" providerId="LiveId" clId="{10613872-6481-43B3-9F4D-13995EC2CA6B}" dt="2026-06-16T11:06:34.728" v="430" actId="478"/>
          <ac:spMkLst>
            <pc:docMk/>
            <pc:sldMk cId="1114475816" sldId="290"/>
            <ac:spMk id="17" creationId="{A32A6296-BEA8-89F3-90AF-3CDA985396B1}"/>
          </ac:spMkLst>
        </pc:spChg>
        <pc:spChg chg="add del mod">
          <ac:chgData name="Aeris Emmanuel Manalo" userId="c5e9ba67b55985c7" providerId="LiveId" clId="{10613872-6481-43B3-9F4D-13995EC2CA6B}" dt="2026-06-16T11:06:30.545" v="428" actId="478"/>
          <ac:spMkLst>
            <pc:docMk/>
            <pc:sldMk cId="1114475816" sldId="290"/>
            <ac:spMk id="18" creationId="{EBF08C97-E377-EB5F-618A-CEB008A5A240}"/>
          </ac:spMkLst>
        </pc:spChg>
        <pc:spChg chg="add del">
          <ac:chgData name="Aeris Emmanuel Manalo" userId="c5e9ba67b55985c7" providerId="LiveId" clId="{10613872-6481-43B3-9F4D-13995EC2CA6B}" dt="2026-06-16T11:06:32.795" v="429" actId="478"/>
          <ac:spMkLst>
            <pc:docMk/>
            <pc:sldMk cId="1114475816" sldId="290"/>
            <ac:spMk id="19" creationId="{45C3D78A-9D9A-26CF-3EAC-FDFF48686B7B}"/>
          </ac:spMkLst>
        </pc:spChg>
        <pc:picChg chg="add mod">
          <ac:chgData name="Aeris Emmanuel Manalo" userId="c5e9ba67b55985c7" providerId="LiveId" clId="{10613872-6481-43B3-9F4D-13995EC2CA6B}" dt="2026-06-16T11:06:42.019" v="436"/>
          <ac:picMkLst>
            <pc:docMk/>
            <pc:sldMk cId="1114475816" sldId="290"/>
            <ac:picMk id="4" creationId="{312F9EBC-9A09-3B25-F4A7-145F5EC44E6E}"/>
          </ac:picMkLst>
        </pc:picChg>
        <pc:picChg chg="add mod">
          <ac:chgData name="Aeris Emmanuel Manalo" userId="c5e9ba67b55985c7" providerId="LiveId" clId="{10613872-6481-43B3-9F4D-13995EC2CA6B}" dt="2026-06-16T11:06:42.019" v="436"/>
          <ac:picMkLst>
            <pc:docMk/>
            <pc:sldMk cId="1114475816" sldId="290"/>
            <ac:picMk id="5" creationId="{3054AADC-1E91-AD12-FBB2-44FB644352DA}"/>
          </ac:picMkLst>
        </pc:picChg>
        <pc:picChg chg="add mod">
          <ac:chgData name="Aeris Emmanuel Manalo" userId="c5e9ba67b55985c7" providerId="LiveId" clId="{10613872-6481-43B3-9F4D-13995EC2CA6B}" dt="2026-06-16T11:06:42.019" v="436"/>
          <ac:picMkLst>
            <pc:docMk/>
            <pc:sldMk cId="1114475816" sldId="290"/>
            <ac:picMk id="8" creationId="{808E65B8-5AAB-4737-8364-B5151E4ABC23}"/>
          </ac:picMkLst>
        </pc:picChg>
        <pc:picChg chg="add mod">
          <ac:chgData name="Aeris Emmanuel Manalo" userId="c5e9ba67b55985c7" providerId="LiveId" clId="{10613872-6481-43B3-9F4D-13995EC2CA6B}" dt="2026-06-16T11:09:32.229" v="449" actId="207"/>
          <ac:picMkLst>
            <pc:docMk/>
            <pc:sldMk cId="1114475816" sldId="290"/>
            <ac:picMk id="9" creationId="{B54B88B8-E7A6-794E-8214-D1F854C1A90B}"/>
          </ac:picMkLst>
        </pc:picChg>
        <pc:picChg chg="add del">
          <ac:chgData name="Aeris Emmanuel Manalo" userId="c5e9ba67b55985c7" providerId="LiveId" clId="{10613872-6481-43B3-9F4D-13995EC2CA6B}" dt="2026-06-16T11:06:37.726" v="433" actId="478"/>
          <ac:picMkLst>
            <pc:docMk/>
            <pc:sldMk cId="1114475816" sldId="290"/>
            <ac:picMk id="11" creationId="{F9C4A60D-FDCC-0968-4DF9-770B8171E190}"/>
          </ac:picMkLst>
        </pc:picChg>
        <pc:picChg chg="add del">
          <ac:chgData name="Aeris Emmanuel Manalo" userId="c5e9ba67b55985c7" providerId="LiveId" clId="{10613872-6481-43B3-9F4D-13995EC2CA6B}" dt="2026-06-16T11:06:27.067" v="426" actId="478"/>
          <ac:picMkLst>
            <pc:docMk/>
            <pc:sldMk cId="1114475816" sldId="290"/>
            <ac:picMk id="13" creationId="{C53A0DE3-11CE-10D4-14BD-63BFA572F0CD}"/>
          </ac:picMkLst>
        </pc:picChg>
        <pc:picChg chg="del">
          <ac:chgData name="Aeris Emmanuel Manalo" userId="c5e9ba67b55985c7" providerId="LiveId" clId="{10613872-6481-43B3-9F4D-13995EC2CA6B}" dt="2026-06-16T11:06:26.219" v="425" actId="478"/>
          <ac:picMkLst>
            <pc:docMk/>
            <pc:sldMk cId="1114475816" sldId="290"/>
            <ac:picMk id="14" creationId="{9CD0CD70-8C66-F325-DAC1-AB1640227921}"/>
          </ac:picMkLst>
        </pc:picChg>
      </pc:sldChg>
      <pc:sldChg chg="addSp delSp modSp add mod ord modAnim">
        <pc:chgData name="Aeris Emmanuel Manalo" userId="c5e9ba67b55985c7" providerId="LiveId" clId="{10613872-6481-43B3-9F4D-13995EC2CA6B}" dt="2026-06-16T12:48:17.554" v="1795" actId="20577"/>
        <pc:sldMkLst>
          <pc:docMk/>
          <pc:sldMk cId="1982393465" sldId="291"/>
        </pc:sldMkLst>
        <pc:spChg chg="add mod">
          <ac:chgData name="Aeris Emmanuel Manalo" userId="c5e9ba67b55985c7" providerId="LiveId" clId="{10613872-6481-43B3-9F4D-13995EC2CA6B}" dt="2026-06-16T12:48:17.554" v="1795" actId="20577"/>
          <ac:spMkLst>
            <pc:docMk/>
            <pc:sldMk cId="1982393465" sldId="291"/>
            <ac:spMk id="7" creationId="{12E95343-5E21-8270-6172-410EBD61EF97}"/>
          </ac:spMkLst>
        </pc:spChg>
        <pc:spChg chg="del">
          <ac:chgData name="Aeris Emmanuel Manalo" userId="c5e9ba67b55985c7" providerId="LiveId" clId="{10613872-6481-43B3-9F4D-13995EC2CA6B}" dt="2026-06-16T11:11:33.236" v="527" actId="478"/>
          <ac:spMkLst>
            <pc:docMk/>
            <pc:sldMk cId="1982393465" sldId="291"/>
            <ac:spMk id="7" creationId="{A1A91516-73E5-5609-3FF1-19FD12546B08}"/>
          </ac:spMkLst>
        </pc:spChg>
        <pc:spChg chg="mod">
          <ac:chgData name="Aeris Emmanuel Manalo" userId="c5e9ba67b55985c7" providerId="LiveId" clId="{10613872-6481-43B3-9F4D-13995EC2CA6B}" dt="2026-06-16T12:36:12.867" v="1143" actId="20577"/>
          <ac:spMkLst>
            <pc:docMk/>
            <pc:sldMk cId="1982393465" sldId="291"/>
            <ac:spMk id="11" creationId="{587779EB-F292-25F3-7D05-2B62B5005AC8}"/>
          </ac:spMkLst>
        </pc:spChg>
        <pc:spChg chg="mod">
          <ac:chgData name="Aeris Emmanuel Manalo" userId="c5e9ba67b55985c7" providerId="LiveId" clId="{10613872-6481-43B3-9F4D-13995EC2CA6B}" dt="2026-06-16T11:11:49.703" v="534" actId="14100"/>
          <ac:spMkLst>
            <pc:docMk/>
            <pc:sldMk cId="1982393465" sldId="291"/>
            <ac:spMk id="12" creationId="{EEC2E501-04B2-28BB-D1B8-02522A920AD6}"/>
          </ac:spMkLst>
        </pc:spChg>
        <pc:spChg chg="mod">
          <ac:chgData name="Aeris Emmanuel Manalo" userId="c5e9ba67b55985c7" providerId="LiveId" clId="{10613872-6481-43B3-9F4D-13995EC2CA6B}" dt="2026-06-16T11:12:23.558" v="546" actId="1038"/>
          <ac:spMkLst>
            <pc:docMk/>
            <pc:sldMk cId="1982393465" sldId="291"/>
            <ac:spMk id="13" creationId="{BEB27FF8-62F6-7B8A-C5D8-B116F451BFAA}"/>
          </ac:spMkLst>
        </pc:spChg>
        <pc:spChg chg="del mod">
          <ac:chgData name="Aeris Emmanuel Manalo" userId="c5e9ba67b55985c7" providerId="LiveId" clId="{10613872-6481-43B3-9F4D-13995EC2CA6B}" dt="2026-06-16T11:11:57.359" v="537" actId="478"/>
          <ac:spMkLst>
            <pc:docMk/>
            <pc:sldMk cId="1982393465" sldId="291"/>
            <ac:spMk id="14" creationId="{DF77F84F-E77B-5E39-5261-6590E26047CD}"/>
          </ac:spMkLst>
        </pc:spChg>
        <pc:spChg chg="del">
          <ac:chgData name="Aeris Emmanuel Manalo" userId="c5e9ba67b55985c7" providerId="LiveId" clId="{10613872-6481-43B3-9F4D-13995EC2CA6B}" dt="2026-06-16T11:11:54.649" v="535" actId="478"/>
          <ac:spMkLst>
            <pc:docMk/>
            <pc:sldMk cId="1982393465" sldId="291"/>
            <ac:spMk id="15" creationId="{75B68C33-49A8-AFC5-8639-5985DEDF25E2}"/>
          </ac:spMkLst>
        </pc:spChg>
        <pc:spChg chg="del">
          <ac:chgData name="Aeris Emmanuel Manalo" userId="c5e9ba67b55985c7" providerId="LiveId" clId="{10613872-6481-43B3-9F4D-13995EC2CA6B}" dt="2026-06-16T11:11:59.646" v="538" actId="478"/>
          <ac:spMkLst>
            <pc:docMk/>
            <pc:sldMk cId="1982393465" sldId="291"/>
            <ac:spMk id="16" creationId="{FA38745B-C0FD-6655-C119-B3113998BD36}"/>
          </ac:spMkLst>
        </pc:spChg>
        <pc:grpChg chg="mod">
          <ac:chgData name="Aeris Emmanuel Manalo" userId="c5e9ba67b55985c7" providerId="LiveId" clId="{10613872-6481-43B3-9F4D-13995EC2CA6B}" dt="2026-06-16T11:11:38.456" v="528" actId="14100"/>
          <ac:grpSpMkLst>
            <pc:docMk/>
            <pc:sldMk cId="1982393465" sldId="291"/>
            <ac:grpSpMk id="3" creationId="{367A1606-3DDA-F38C-922A-E5E86AEFBA27}"/>
          </ac:grpSpMkLst>
        </pc:grpChg>
        <pc:grpChg chg="del">
          <ac:chgData name="Aeris Emmanuel Manalo" userId="c5e9ba67b55985c7" providerId="LiveId" clId="{10613872-6481-43B3-9F4D-13995EC2CA6B}" dt="2026-06-16T11:11:32.326" v="526" actId="478"/>
          <ac:grpSpMkLst>
            <pc:docMk/>
            <pc:sldMk cId="1982393465" sldId="291"/>
            <ac:grpSpMk id="8" creationId="{3F7399BB-F582-62E3-EB13-6E468260A1BC}"/>
          </ac:grpSpMkLst>
        </pc:grpChg>
      </pc:sldChg>
      <pc:sldChg chg="delSp modSp add mod delAnim modAnim">
        <pc:chgData name="Aeris Emmanuel Manalo" userId="c5e9ba67b55985c7" providerId="LiveId" clId="{10613872-6481-43B3-9F4D-13995EC2CA6B}" dt="2026-06-16T12:55:06.117" v="1844" actId="14838"/>
        <pc:sldMkLst>
          <pc:docMk/>
          <pc:sldMk cId="1001331713" sldId="292"/>
        </pc:sldMkLst>
        <pc:spChg chg="mod">
          <ac:chgData name="Aeris Emmanuel Manalo" userId="c5e9ba67b55985c7" providerId="LiveId" clId="{10613872-6481-43B3-9F4D-13995EC2CA6B}" dt="2026-06-16T11:24:19.331" v="846" actId="20577"/>
          <ac:spMkLst>
            <pc:docMk/>
            <pc:sldMk cId="1001331713" sldId="292"/>
            <ac:spMk id="17" creationId="{42449355-71AF-C719-6ABA-34093EB9E9F6}"/>
          </ac:spMkLst>
        </pc:spChg>
        <pc:spChg chg="mod">
          <ac:chgData name="Aeris Emmanuel Manalo" userId="c5e9ba67b55985c7" providerId="LiveId" clId="{10613872-6481-43B3-9F4D-13995EC2CA6B}" dt="2026-06-16T12:54:59.087" v="1843" actId="14838"/>
          <ac:spMkLst>
            <pc:docMk/>
            <pc:sldMk cId="1001331713" sldId="292"/>
            <ac:spMk id="18" creationId="{EF158438-BB0E-4F21-102B-40E64BF44DE3}"/>
          </ac:spMkLst>
        </pc:spChg>
        <pc:spChg chg="mod">
          <ac:chgData name="Aeris Emmanuel Manalo" userId="c5e9ba67b55985c7" providerId="LiveId" clId="{10613872-6481-43B3-9F4D-13995EC2CA6B}" dt="2026-06-16T12:55:06.117" v="1844" actId="14838"/>
          <ac:spMkLst>
            <pc:docMk/>
            <pc:sldMk cId="1001331713" sldId="292"/>
            <ac:spMk id="19" creationId="{64DD2CF8-AA00-6809-07A7-10A34C42B55F}"/>
          </ac:spMkLst>
        </pc:spChg>
        <pc:picChg chg="mod">
          <ac:chgData name="Aeris Emmanuel Manalo" userId="c5e9ba67b55985c7" providerId="LiveId" clId="{10613872-6481-43B3-9F4D-13995EC2CA6B}" dt="2026-06-16T11:24:30.876" v="848" actId="1076"/>
          <ac:picMkLst>
            <pc:docMk/>
            <pc:sldMk cId="1001331713" sldId="292"/>
            <ac:picMk id="13" creationId="{7FDB7F29-D62E-C746-2EE2-63916A042B64}"/>
          </ac:picMkLst>
        </pc:picChg>
        <pc:picChg chg="del">
          <ac:chgData name="Aeris Emmanuel Manalo" userId="c5e9ba67b55985c7" providerId="LiveId" clId="{10613872-6481-43B3-9F4D-13995EC2CA6B}" dt="2026-06-16T11:24:22.965" v="847" actId="478"/>
          <ac:picMkLst>
            <pc:docMk/>
            <pc:sldMk cId="1001331713" sldId="292"/>
            <ac:picMk id="14" creationId="{97E32C0A-AE72-4BB8-EF9E-33F2CAE2D53A}"/>
          </ac:picMkLst>
        </pc:picChg>
      </pc:sldChg>
      <pc:sldChg chg="add del">
        <pc:chgData name="Aeris Emmanuel Manalo" userId="c5e9ba67b55985c7" providerId="LiveId" clId="{10613872-6481-43B3-9F4D-13995EC2CA6B}" dt="2026-06-16T11:16:20.574" v="586"/>
        <pc:sldMkLst>
          <pc:docMk/>
          <pc:sldMk cId="3245489636" sldId="292"/>
        </pc:sldMkLst>
      </pc:sldChg>
      <pc:sldChg chg="addSp delSp modSp add mod modAnim">
        <pc:chgData name="Aeris Emmanuel Manalo" userId="c5e9ba67b55985c7" providerId="LiveId" clId="{10613872-6481-43B3-9F4D-13995EC2CA6B}" dt="2026-06-16T12:53:01.546" v="1833" actId="20577"/>
        <pc:sldMkLst>
          <pc:docMk/>
          <pc:sldMk cId="36558946" sldId="293"/>
        </pc:sldMkLst>
        <pc:spChg chg="mod">
          <ac:chgData name="Aeris Emmanuel Manalo" userId="c5e9ba67b55985c7" providerId="LiveId" clId="{10613872-6481-43B3-9F4D-13995EC2CA6B}" dt="2026-06-16T12:53:01.546" v="1833" actId="20577"/>
          <ac:spMkLst>
            <pc:docMk/>
            <pc:sldMk cId="36558946" sldId="293"/>
            <ac:spMk id="6" creationId="{5018910E-9AA0-5FE0-D0A0-23C8DDE75474}"/>
          </ac:spMkLst>
        </pc:spChg>
        <pc:spChg chg="mod">
          <ac:chgData name="Aeris Emmanuel Manalo" userId="c5e9ba67b55985c7" providerId="LiveId" clId="{10613872-6481-43B3-9F4D-13995EC2CA6B}" dt="2026-06-16T12:13:45.321" v="963" actId="20577"/>
          <ac:spMkLst>
            <pc:docMk/>
            <pc:sldMk cId="36558946" sldId="293"/>
            <ac:spMk id="7" creationId="{669039B6-DAF9-3939-A176-BFC4FBEDCC4B}"/>
          </ac:spMkLst>
        </pc:spChg>
        <pc:grpChg chg="add del mod">
          <ac:chgData name="Aeris Emmanuel Manalo" userId="c5e9ba67b55985c7" providerId="LiveId" clId="{10613872-6481-43B3-9F4D-13995EC2CA6B}" dt="2026-06-16T11:25:05.255" v="859" actId="478"/>
          <ac:grpSpMkLst>
            <pc:docMk/>
            <pc:sldMk cId="36558946" sldId="293"/>
            <ac:grpSpMk id="12" creationId="{5DA16C91-03EA-DC76-996A-E650C15A1BF2}"/>
          </ac:grpSpMkLst>
        </pc:grpChg>
        <pc:picChg chg="del">
          <ac:chgData name="Aeris Emmanuel Manalo" userId="c5e9ba67b55985c7" providerId="LiveId" clId="{10613872-6481-43B3-9F4D-13995EC2CA6B}" dt="2026-06-16T11:24:55.472" v="853" actId="27803"/>
          <ac:picMkLst>
            <pc:docMk/>
            <pc:sldMk cId="36558946" sldId="293"/>
            <ac:picMk id="8" creationId="{D18927E1-0B91-09C6-2845-18246124282E}"/>
          </ac:picMkLst>
        </pc:picChg>
        <pc:picChg chg="del">
          <ac:chgData name="Aeris Emmanuel Manalo" userId="c5e9ba67b55985c7" providerId="LiveId" clId="{10613872-6481-43B3-9F4D-13995EC2CA6B}" dt="2026-06-16T11:23:11" v="841" actId="478"/>
          <ac:picMkLst>
            <pc:docMk/>
            <pc:sldMk cId="36558946" sldId="293"/>
            <ac:picMk id="9" creationId="{95985740-4500-ACC9-0B7F-68A0B260768C}"/>
          </ac:picMkLst>
        </pc:picChg>
        <pc:picChg chg="add">
          <ac:chgData name="Aeris Emmanuel Manalo" userId="c5e9ba67b55985c7" providerId="LiveId" clId="{10613872-6481-43B3-9F4D-13995EC2CA6B}" dt="2026-06-16T11:23:16.933" v="842" actId="22"/>
          <ac:picMkLst>
            <pc:docMk/>
            <pc:sldMk cId="36558946" sldId="293"/>
            <ac:picMk id="11" creationId="{311E947C-18B4-BFB1-9572-E64D21E5F67A}"/>
          </ac:picMkLst>
        </pc:picChg>
        <pc:picChg chg="del mod topLvl">
          <ac:chgData name="Aeris Emmanuel Manalo" userId="c5e9ba67b55985c7" providerId="LiveId" clId="{10613872-6481-43B3-9F4D-13995EC2CA6B}" dt="2026-06-16T12:13:53.979" v="964" actId="478"/>
          <ac:picMkLst>
            <pc:docMk/>
            <pc:sldMk cId="36558946" sldId="293"/>
            <ac:picMk id="13" creationId="{7F9BD417-67F2-B741-FF15-43AD0618153D}"/>
          </ac:picMkLst>
        </pc:picChg>
        <pc:picChg chg="del mod">
          <ac:chgData name="Aeris Emmanuel Manalo" userId="c5e9ba67b55985c7" providerId="LiveId" clId="{10613872-6481-43B3-9F4D-13995EC2CA6B}" dt="2026-06-16T11:25:01.432" v="856" actId="478"/>
          <ac:picMkLst>
            <pc:docMk/>
            <pc:sldMk cId="36558946" sldId="293"/>
            <ac:picMk id="14" creationId="{0F06F535-DE88-4AEB-C18B-7BAB3C6DBBBA}"/>
          </ac:picMkLst>
        </pc:picChg>
        <pc:picChg chg="del mod topLvl">
          <ac:chgData name="Aeris Emmanuel Manalo" userId="c5e9ba67b55985c7" providerId="LiveId" clId="{10613872-6481-43B3-9F4D-13995EC2CA6B}" dt="2026-06-16T11:25:05.255" v="859" actId="478"/>
          <ac:picMkLst>
            <pc:docMk/>
            <pc:sldMk cId="36558946" sldId="293"/>
            <ac:picMk id="15" creationId="{5AC26A2B-5EAE-57E4-8729-6D6493F62385}"/>
          </ac:picMkLst>
        </pc:picChg>
      </pc:sldChg>
      <pc:sldChg chg="add del">
        <pc:chgData name="Aeris Emmanuel Manalo" userId="c5e9ba67b55985c7" providerId="LiveId" clId="{10613872-6481-43B3-9F4D-13995EC2CA6B}" dt="2026-06-16T11:16:20.574" v="586"/>
        <pc:sldMkLst>
          <pc:docMk/>
          <pc:sldMk cId="1261887257" sldId="293"/>
        </pc:sldMkLst>
      </pc:sldChg>
      <pc:sldChg chg="add del">
        <pc:chgData name="Aeris Emmanuel Manalo" userId="c5e9ba67b55985c7" providerId="LiveId" clId="{10613872-6481-43B3-9F4D-13995EC2CA6B}" dt="2026-06-16T11:23:19.891" v="843" actId="47"/>
        <pc:sldMkLst>
          <pc:docMk/>
          <pc:sldMk cId="1649567639" sldId="294"/>
        </pc:sldMkLst>
      </pc:sldChg>
      <pc:sldChg chg="delSp modSp add mod delAnim modAnim">
        <pc:chgData name="Aeris Emmanuel Manalo" userId="c5e9ba67b55985c7" providerId="LiveId" clId="{10613872-6481-43B3-9F4D-13995EC2CA6B}" dt="2026-06-16T11:23:05.799" v="840"/>
        <pc:sldMkLst>
          <pc:docMk/>
          <pc:sldMk cId="614419206" sldId="295"/>
        </pc:sldMkLst>
        <pc:spChg chg="mod">
          <ac:chgData name="Aeris Emmanuel Manalo" userId="c5e9ba67b55985c7" providerId="LiveId" clId="{10613872-6481-43B3-9F4D-13995EC2CA6B}" dt="2026-06-16T11:22:49.673" v="839" actId="1076"/>
          <ac:spMkLst>
            <pc:docMk/>
            <pc:sldMk cId="614419206" sldId="295"/>
            <ac:spMk id="6" creationId="{1155B17B-F181-8EC7-6300-15D1971D62BB}"/>
          </ac:spMkLst>
        </pc:spChg>
        <pc:spChg chg="del">
          <ac:chgData name="Aeris Emmanuel Manalo" userId="c5e9ba67b55985c7" providerId="LiveId" clId="{10613872-6481-43B3-9F4D-13995EC2CA6B}" dt="2026-06-16T11:21:36.045" v="818" actId="478"/>
          <ac:spMkLst>
            <pc:docMk/>
            <pc:sldMk cId="614419206" sldId="295"/>
            <ac:spMk id="7" creationId="{08F2C559-470D-551F-5EEC-4FDDB57D8A25}"/>
          </ac:spMkLst>
        </pc:spChg>
        <pc:picChg chg="del">
          <ac:chgData name="Aeris Emmanuel Manalo" userId="c5e9ba67b55985c7" providerId="LiveId" clId="{10613872-6481-43B3-9F4D-13995EC2CA6B}" dt="2026-06-16T11:21:40.605" v="820" actId="478"/>
          <ac:picMkLst>
            <pc:docMk/>
            <pc:sldMk cId="614419206" sldId="295"/>
            <ac:picMk id="4" creationId="{D97F4C70-5AA1-F1BA-DC04-3039DC3A1602}"/>
          </ac:picMkLst>
        </pc:picChg>
        <pc:picChg chg="del">
          <ac:chgData name="Aeris Emmanuel Manalo" userId="c5e9ba67b55985c7" providerId="LiveId" clId="{10613872-6481-43B3-9F4D-13995EC2CA6B}" dt="2026-06-16T11:21:37.895" v="819" actId="478"/>
          <ac:picMkLst>
            <pc:docMk/>
            <pc:sldMk cId="614419206" sldId="295"/>
            <ac:picMk id="8" creationId="{02111329-4C8A-893A-7879-546497B4D325}"/>
          </ac:picMkLst>
        </pc:picChg>
        <pc:picChg chg="mod">
          <ac:chgData name="Aeris Emmanuel Manalo" userId="c5e9ba67b55985c7" providerId="LiveId" clId="{10613872-6481-43B3-9F4D-13995EC2CA6B}" dt="2026-06-16T11:23:05.799" v="840"/>
          <ac:picMkLst>
            <pc:docMk/>
            <pc:sldMk cId="614419206" sldId="295"/>
            <ac:picMk id="9" creationId="{D64FBFA9-C522-7E5C-941D-0DBF364CFB50}"/>
          </ac:picMkLst>
        </pc:picChg>
      </pc:sldChg>
      <pc:sldChg chg="add">
        <pc:chgData name="Aeris Emmanuel Manalo" userId="c5e9ba67b55985c7" providerId="LiveId" clId="{10613872-6481-43B3-9F4D-13995EC2CA6B}" dt="2026-06-16T12:16:00.165" v="973"/>
        <pc:sldMkLst>
          <pc:docMk/>
          <pc:sldMk cId="3285530222" sldId="296"/>
        </pc:sldMkLst>
      </pc:sldChg>
      <pc:sldChg chg="add">
        <pc:chgData name="Aeris Emmanuel Manalo" userId="c5e9ba67b55985c7" providerId="LiveId" clId="{10613872-6481-43B3-9F4D-13995EC2CA6B}" dt="2026-06-16T12:16:00.165" v="973"/>
        <pc:sldMkLst>
          <pc:docMk/>
          <pc:sldMk cId="3905902476" sldId="297"/>
        </pc:sldMkLst>
      </pc:sldChg>
      <pc:sldChg chg="add del">
        <pc:chgData name="Aeris Emmanuel Manalo" userId="c5e9ba67b55985c7" providerId="LiveId" clId="{10613872-6481-43B3-9F4D-13995EC2CA6B}" dt="2026-06-16T12:16:04.466" v="974" actId="47"/>
        <pc:sldMkLst>
          <pc:docMk/>
          <pc:sldMk cId="2880131159" sldId="298"/>
        </pc:sldMkLst>
      </pc:sldChg>
      <pc:sldChg chg="addSp delSp modSp add mod addAnim delAnim modAnim">
        <pc:chgData name="Aeris Emmanuel Manalo" userId="c5e9ba67b55985c7" providerId="LiveId" clId="{10613872-6481-43B3-9F4D-13995EC2CA6B}" dt="2026-06-16T12:55:33.458" v="1849" actId="14838"/>
        <pc:sldMkLst>
          <pc:docMk/>
          <pc:sldMk cId="3370932517" sldId="298"/>
        </pc:sldMkLst>
        <pc:spChg chg="mod">
          <ac:chgData name="Aeris Emmanuel Manalo" userId="c5e9ba67b55985c7" providerId="LiveId" clId="{10613872-6481-43B3-9F4D-13995EC2CA6B}" dt="2026-06-16T12:21:59.512" v="1013" actId="20577"/>
          <ac:spMkLst>
            <pc:docMk/>
            <pc:sldMk cId="3370932517" sldId="298"/>
            <ac:spMk id="17" creationId="{29FD742C-8189-B87E-84DA-EC752A28C561}"/>
          </ac:spMkLst>
        </pc:spChg>
        <pc:spChg chg="mod">
          <ac:chgData name="Aeris Emmanuel Manalo" userId="c5e9ba67b55985c7" providerId="LiveId" clId="{10613872-6481-43B3-9F4D-13995EC2CA6B}" dt="2026-06-16T12:55:23.108" v="1845" actId="14838"/>
          <ac:spMkLst>
            <pc:docMk/>
            <pc:sldMk cId="3370932517" sldId="298"/>
            <ac:spMk id="18" creationId="{53BD1F6A-F616-4797-AE33-AEF47A27349F}"/>
          </ac:spMkLst>
        </pc:spChg>
        <pc:spChg chg="mod">
          <ac:chgData name="Aeris Emmanuel Manalo" userId="c5e9ba67b55985c7" providerId="LiveId" clId="{10613872-6481-43B3-9F4D-13995EC2CA6B}" dt="2026-06-16T12:55:33.458" v="1849" actId="14838"/>
          <ac:spMkLst>
            <pc:docMk/>
            <pc:sldMk cId="3370932517" sldId="298"/>
            <ac:spMk id="19" creationId="{C209D464-815B-C27E-ADFD-0825BF2E3542}"/>
          </ac:spMkLst>
        </pc:spChg>
        <pc:grpChg chg="mod">
          <ac:chgData name="Aeris Emmanuel Manalo" userId="c5e9ba67b55985c7" providerId="LiveId" clId="{10613872-6481-43B3-9F4D-13995EC2CA6B}" dt="2026-06-16T12:22:19.337" v="1018" actId="1076"/>
          <ac:grpSpMkLst>
            <pc:docMk/>
            <pc:sldMk cId="3370932517" sldId="298"/>
            <ac:grpSpMk id="4" creationId="{41BFFF00-940B-FD89-8648-FF689EF3AAC5}"/>
          </ac:grpSpMkLst>
        </pc:grpChg>
        <pc:grpChg chg="add del mod">
          <ac:chgData name="Aeris Emmanuel Manalo" userId="c5e9ba67b55985c7" providerId="LiveId" clId="{10613872-6481-43B3-9F4D-13995EC2CA6B}" dt="2026-06-16T12:55:26.438" v="1847" actId="1076"/>
          <ac:grpSpMkLst>
            <pc:docMk/>
            <pc:sldMk cId="3370932517" sldId="298"/>
            <ac:grpSpMk id="14" creationId="{3C2AB5B5-4452-E5EA-7250-C8CAF7A5A2A5}"/>
          </ac:grpSpMkLst>
        </pc:grpChg>
        <pc:picChg chg="mod">
          <ac:chgData name="Aeris Emmanuel Manalo" userId="c5e9ba67b55985c7" providerId="LiveId" clId="{10613872-6481-43B3-9F4D-13995EC2CA6B}" dt="2026-06-16T12:22:05.893" v="1014" actId="27803"/>
          <ac:picMkLst>
            <pc:docMk/>
            <pc:sldMk cId="3370932517" sldId="298"/>
            <ac:picMk id="5" creationId="{D0C096B0-86DD-26B5-A2D7-58E73AC574A7}"/>
          </ac:picMkLst>
        </pc:picChg>
        <pc:picChg chg="mod">
          <ac:chgData name="Aeris Emmanuel Manalo" userId="c5e9ba67b55985c7" providerId="LiveId" clId="{10613872-6481-43B3-9F4D-13995EC2CA6B}" dt="2026-06-16T12:22:05.893" v="1014" actId="27803"/>
          <ac:picMkLst>
            <pc:docMk/>
            <pc:sldMk cId="3370932517" sldId="298"/>
            <ac:picMk id="6" creationId="{4F46EA63-9B6D-ED02-880B-0F45DC04365B}"/>
          </ac:picMkLst>
        </pc:picChg>
        <pc:picChg chg="mod">
          <ac:chgData name="Aeris Emmanuel Manalo" userId="c5e9ba67b55985c7" providerId="LiveId" clId="{10613872-6481-43B3-9F4D-13995EC2CA6B}" dt="2026-06-16T12:22:05.893" v="1014" actId="27803"/>
          <ac:picMkLst>
            <pc:docMk/>
            <pc:sldMk cId="3370932517" sldId="298"/>
            <ac:picMk id="7" creationId="{96BC14AD-07E9-A288-E001-0B348D521CF6}"/>
          </ac:picMkLst>
        </pc:picChg>
        <pc:picChg chg="mod">
          <ac:chgData name="Aeris Emmanuel Manalo" userId="c5e9ba67b55985c7" providerId="LiveId" clId="{10613872-6481-43B3-9F4D-13995EC2CA6B}" dt="2026-06-16T12:22:05.893" v="1014" actId="27803"/>
          <ac:picMkLst>
            <pc:docMk/>
            <pc:sldMk cId="3370932517" sldId="298"/>
            <ac:picMk id="8" creationId="{53226C4D-3834-6FC1-AA0C-3959502AA23D}"/>
          </ac:picMkLst>
        </pc:picChg>
        <pc:picChg chg="mod">
          <ac:chgData name="Aeris Emmanuel Manalo" userId="c5e9ba67b55985c7" providerId="LiveId" clId="{10613872-6481-43B3-9F4D-13995EC2CA6B}" dt="2026-06-16T12:22:05.893" v="1014" actId="27803"/>
          <ac:picMkLst>
            <pc:docMk/>
            <pc:sldMk cId="3370932517" sldId="298"/>
            <ac:picMk id="9" creationId="{15C9F5A5-DB83-1088-29B1-112BF1AABC03}"/>
          </ac:picMkLst>
        </pc:picChg>
        <pc:picChg chg="add del mod">
          <ac:chgData name="Aeris Emmanuel Manalo" userId="c5e9ba67b55985c7" providerId="LiveId" clId="{10613872-6481-43B3-9F4D-13995EC2CA6B}" dt="2026-06-16T12:22:48.438" v="1022" actId="27803"/>
          <ac:picMkLst>
            <pc:docMk/>
            <pc:sldMk cId="3370932517" sldId="298"/>
            <ac:picMk id="10" creationId="{323A41B6-4F60-F857-7A86-6CA3D971D954}"/>
          </ac:picMkLst>
        </pc:picChg>
        <pc:picChg chg="add del mod">
          <ac:chgData name="Aeris Emmanuel Manalo" userId="c5e9ba67b55985c7" providerId="LiveId" clId="{10613872-6481-43B3-9F4D-13995EC2CA6B}" dt="2026-06-16T12:23:09.124" v="1029" actId="1076"/>
          <ac:picMkLst>
            <pc:docMk/>
            <pc:sldMk cId="3370932517" sldId="298"/>
            <ac:picMk id="13" creationId="{61558BBB-2C25-84A9-1FED-D4ACC1F97CEF}"/>
          </ac:picMkLst>
        </pc:picChg>
        <pc:picChg chg="mod">
          <ac:chgData name="Aeris Emmanuel Manalo" userId="c5e9ba67b55985c7" providerId="LiveId" clId="{10613872-6481-43B3-9F4D-13995EC2CA6B}" dt="2026-06-16T12:24:13.008" v="1032" actId="108"/>
          <ac:picMkLst>
            <pc:docMk/>
            <pc:sldMk cId="3370932517" sldId="298"/>
            <ac:picMk id="20" creationId="{8639EA4D-9D7D-6400-F6AD-AA3C515909A3}"/>
          </ac:picMkLst>
        </pc:picChg>
        <pc:picChg chg="mod">
          <ac:chgData name="Aeris Emmanuel Manalo" userId="c5e9ba67b55985c7" providerId="LiveId" clId="{10613872-6481-43B3-9F4D-13995EC2CA6B}" dt="2026-06-16T12:24:13.008" v="1032" actId="108"/>
          <ac:picMkLst>
            <pc:docMk/>
            <pc:sldMk cId="3370932517" sldId="298"/>
            <ac:picMk id="21" creationId="{DBED344F-EA8A-CAFA-D7DC-8B19229B0B84}"/>
          </ac:picMkLst>
        </pc:picChg>
        <pc:picChg chg="mod">
          <ac:chgData name="Aeris Emmanuel Manalo" userId="c5e9ba67b55985c7" providerId="LiveId" clId="{10613872-6481-43B3-9F4D-13995EC2CA6B}" dt="2026-06-16T12:24:13.008" v="1032" actId="108"/>
          <ac:picMkLst>
            <pc:docMk/>
            <pc:sldMk cId="3370932517" sldId="298"/>
            <ac:picMk id="22" creationId="{710034C0-C49B-ED30-47D9-39EB0DEA898A}"/>
          </ac:picMkLst>
        </pc:picChg>
        <pc:picChg chg="del mod">
          <ac:chgData name="Aeris Emmanuel Manalo" userId="c5e9ba67b55985c7" providerId="LiveId" clId="{10613872-6481-43B3-9F4D-13995EC2CA6B}" dt="2026-06-16T12:22:58.334" v="1026" actId="478"/>
          <ac:picMkLst>
            <pc:docMk/>
            <pc:sldMk cId="3370932517" sldId="298"/>
            <ac:picMk id="23" creationId="{2681FC63-D7F0-7BCA-8617-FAAF4F740090}"/>
          </ac:picMkLst>
        </pc:picChg>
        <pc:picChg chg="del mod">
          <ac:chgData name="Aeris Emmanuel Manalo" userId="c5e9ba67b55985c7" providerId="LiveId" clId="{10613872-6481-43B3-9F4D-13995EC2CA6B}" dt="2026-06-16T12:22:54.225" v="1023" actId="478"/>
          <ac:picMkLst>
            <pc:docMk/>
            <pc:sldMk cId="3370932517" sldId="298"/>
            <ac:picMk id="24" creationId="{AE8A9D16-AD50-DF03-5200-4E3D082AEFD4}"/>
          </ac:picMkLst>
        </pc:picChg>
      </pc:sldChg>
      <pc:sldChg chg="addSp modSp add mod modAnim">
        <pc:chgData name="Aeris Emmanuel Manalo" userId="c5e9ba67b55985c7" providerId="LiveId" clId="{10613872-6481-43B3-9F4D-13995EC2CA6B}" dt="2026-06-16T12:53:24.147" v="1836" actId="20577"/>
        <pc:sldMkLst>
          <pc:docMk/>
          <pc:sldMk cId="1389195367" sldId="299"/>
        </pc:sldMkLst>
        <pc:spChg chg="mod">
          <ac:chgData name="Aeris Emmanuel Manalo" userId="c5e9ba67b55985c7" providerId="LiveId" clId="{10613872-6481-43B3-9F4D-13995EC2CA6B}" dt="2026-06-16T12:53:24.147" v="1836" actId="20577"/>
          <ac:spMkLst>
            <pc:docMk/>
            <pc:sldMk cId="1389195367" sldId="299"/>
            <ac:spMk id="6" creationId="{C2CC9A36-42BE-34FC-66DA-A1334A91E909}"/>
          </ac:spMkLst>
        </pc:spChg>
        <pc:spChg chg="mod">
          <ac:chgData name="Aeris Emmanuel Manalo" userId="c5e9ba67b55985c7" providerId="LiveId" clId="{10613872-6481-43B3-9F4D-13995EC2CA6B}" dt="2026-06-16T12:26:57.796" v="1052" actId="20577"/>
          <ac:spMkLst>
            <pc:docMk/>
            <pc:sldMk cId="1389195367" sldId="299"/>
            <ac:spMk id="7" creationId="{B3528D69-58BD-D965-2AE5-7175E2C38EDE}"/>
          </ac:spMkLst>
        </pc:spChg>
        <pc:grpChg chg="add mod">
          <ac:chgData name="Aeris Emmanuel Manalo" userId="c5e9ba67b55985c7" providerId="LiveId" clId="{10613872-6481-43B3-9F4D-13995EC2CA6B}" dt="2026-06-16T12:27:10.120" v="1054" actId="1076"/>
          <ac:grpSpMkLst>
            <pc:docMk/>
            <pc:sldMk cId="1389195367" sldId="299"/>
            <ac:grpSpMk id="8" creationId="{2200CDCA-864D-0AB1-997B-E5B85AB29B17}"/>
          </ac:grpSpMkLst>
        </pc:grpChg>
        <pc:picChg chg="mod">
          <ac:chgData name="Aeris Emmanuel Manalo" userId="c5e9ba67b55985c7" providerId="LiveId" clId="{10613872-6481-43B3-9F4D-13995EC2CA6B}" dt="2026-06-16T12:27:06.364" v="1053"/>
          <ac:picMkLst>
            <pc:docMk/>
            <pc:sldMk cId="1389195367" sldId="299"/>
            <ac:picMk id="9" creationId="{5AF04EDA-F8B4-6464-F968-1392810FCFBA}"/>
          </ac:picMkLst>
        </pc:picChg>
        <pc:picChg chg="mod">
          <ac:chgData name="Aeris Emmanuel Manalo" userId="c5e9ba67b55985c7" providerId="LiveId" clId="{10613872-6481-43B3-9F4D-13995EC2CA6B}" dt="2026-06-16T12:27:06.364" v="1053"/>
          <ac:picMkLst>
            <pc:docMk/>
            <pc:sldMk cId="1389195367" sldId="299"/>
            <ac:picMk id="10" creationId="{4FE030CE-D24E-0B97-1209-125BFB8E2317}"/>
          </ac:picMkLst>
        </pc:picChg>
        <pc:picChg chg="mod">
          <ac:chgData name="Aeris Emmanuel Manalo" userId="c5e9ba67b55985c7" providerId="LiveId" clId="{10613872-6481-43B3-9F4D-13995EC2CA6B}" dt="2026-06-16T12:27:06.364" v="1053"/>
          <ac:picMkLst>
            <pc:docMk/>
            <pc:sldMk cId="1389195367" sldId="299"/>
            <ac:picMk id="12" creationId="{1C854E0B-62AA-6640-1EF8-5BAAEDBC9103}"/>
          </ac:picMkLst>
        </pc:picChg>
      </pc:sldChg>
      <pc:sldChg chg="add">
        <pc:chgData name="Aeris Emmanuel Manalo" userId="c5e9ba67b55985c7" providerId="LiveId" clId="{10613872-6481-43B3-9F4D-13995EC2CA6B}" dt="2026-06-16T12:21:50.341" v="1011"/>
        <pc:sldMkLst>
          <pc:docMk/>
          <pc:sldMk cId="3293012246" sldId="30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7B7AE5-0B44-447A-BF92-823B8F967DA8}" type="datetimeFigureOut">
              <a:rPr lang="en-US" smtClean="0"/>
              <a:t>6/16/2026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18608E-C108-4496-8416-8C96356F1654}" type="slidenum">
              <a:rPr lang="en-US" smtClean="0"/>
              <a:t>‹#›</a:t>
            </a:fld>
            <a:endParaRPr lang="en-US"/>
          </a:p>
        </p:txBody>
      </p:sp>
    </p:spTree>
    <p:extLst>
      <p:ext uri="{BB962C8B-B14F-4D97-AF65-F5344CB8AC3E}">
        <p14:creationId xmlns:p14="http://schemas.microsoft.com/office/powerpoint/2010/main" val="193040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2.wav"/><Relationship Id="rId7"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9.png"/><Relationship Id="rId5" Type="http://schemas.openxmlformats.org/officeDocument/2006/relationships/image" Target="../media/image2.png"/><Relationship Id="rId10" Type="http://schemas.openxmlformats.org/officeDocument/2006/relationships/image" Target="../media/image18.png"/><Relationship Id="rId4" Type="http://schemas.openxmlformats.org/officeDocument/2006/relationships/image" Target="../media/image10.png"/><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2.wav"/><Relationship Id="rId7" Type="http://schemas.openxmlformats.org/officeDocument/2006/relationships/image" Target="../media/image21.sv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2.png"/><Relationship Id="rId10" Type="http://schemas.openxmlformats.org/officeDocument/2006/relationships/slide" Target="slide13.xml"/><Relationship Id="rId4" Type="http://schemas.openxmlformats.org/officeDocument/2006/relationships/image" Target="../media/image10.png"/><Relationship Id="rId9" Type="http://schemas.openxmlformats.org/officeDocument/2006/relationships/slide" Target="slide14.xml"/></Relationships>
</file>

<file path=ppt/slides/_rels/slide1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0.png"/><Relationship Id="rId7" Type="http://schemas.openxmlformats.org/officeDocument/2006/relationships/image" Target="../media/image23.svg"/><Relationship Id="rId2" Type="http://schemas.openxmlformats.org/officeDocument/2006/relationships/audio" Target="../media/audio3.wav"/><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2.png"/><Relationship Id="rId10" Type="http://schemas.openxmlformats.org/officeDocument/2006/relationships/image" Target="../media/image25.svg"/><Relationship Id="rId4" Type="http://schemas.openxmlformats.org/officeDocument/2006/relationships/image" Target="../media/image2.png"/><Relationship Id="rId9" Type="http://schemas.openxmlformats.org/officeDocument/2006/relationships/slide" Target="slide14.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sv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sv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0.png"/><Relationship Id="rId7" Type="http://schemas.openxmlformats.org/officeDocument/2006/relationships/image" Target="../media/image30.sv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slide" Target="slide19.xml"/><Relationship Id="rId5" Type="http://schemas.openxmlformats.org/officeDocument/2006/relationships/image" Target="../media/image11.png"/><Relationship Id="rId10" Type="http://schemas.openxmlformats.org/officeDocument/2006/relationships/image" Target="../media/image32.png"/><Relationship Id="rId4" Type="http://schemas.openxmlformats.org/officeDocument/2006/relationships/image" Target="../media/image2.png"/><Relationship Id="rId9" Type="http://schemas.openxmlformats.org/officeDocument/2006/relationships/slide" Target="slide18.xml"/></Relationships>
</file>

<file path=ppt/slides/_rels/slide18.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image" Target="../media/image10.png"/><Relationship Id="rId7" Type="http://schemas.openxmlformats.org/officeDocument/2006/relationships/image" Target="../media/image32.png"/><Relationship Id="rId12" Type="http://schemas.openxmlformats.org/officeDocument/2006/relationships/image" Target="../media/image34.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slide" Target="slide23.xml"/><Relationship Id="rId5" Type="http://schemas.openxmlformats.org/officeDocument/2006/relationships/slide" Target="slide14.xml"/><Relationship Id="rId10" Type="http://schemas.microsoft.com/office/2007/relationships/hdphoto" Target="../media/hdphoto1.wdp"/><Relationship Id="rId4" Type="http://schemas.openxmlformats.org/officeDocument/2006/relationships/image" Target="../media/image2.png"/><Relationship Id="rId9"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slide" Target="slide24.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slide" Target="slide24.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2.wav"/><Relationship Id="rId7" Type="http://schemas.openxmlformats.org/officeDocument/2006/relationships/image" Target="../media/image21.sv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2.png"/><Relationship Id="rId10" Type="http://schemas.openxmlformats.org/officeDocument/2006/relationships/slide" Target="slide22.xml"/><Relationship Id="rId4" Type="http://schemas.openxmlformats.org/officeDocument/2006/relationships/image" Target="../media/image10.png"/><Relationship Id="rId9" Type="http://schemas.openxmlformats.org/officeDocument/2006/relationships/slide" Target="slide24.xml"/></Relationships>
</file>

<file path=ppt/slides/_rels/slide2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png"/><Relationship Id="rId7" Type="http://schemas.openxmlformats.org/officeDocument/2006/relationships/slide" Target="slide24.xm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3.svg"/><Relationship Id="rId5" Type="http://schemas.microsoft.com/office/2007/relationships/hdphoto" Target="../media/hdphoto1.wdp"/><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slide" Target="slide24.xml"/><Relationship Id="rId4" Type="http://schemas.openxmlformats.org/officeDocument/2006/relationships/image" Target="../media/image23.sv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audio" Target="../media/audio4.wav"/><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slide" Target="slide14.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2.wav"/><Relationship Id="rId7" Type="http://schemas.openxmlformats.org/officeDocument/2006/relationships/image" Target="../media/image39.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9.png"/><Relationship Id="rId5" Type="http://schemas.openxmlformats.org/officeDocument/2006/relationships/image" Target="../media/image2.png"/><Relationship Id="rId10" Type="http://schemas.openxmlformats.org/officeDocument/2006/relationships/image" Target="../media/image18.png"/><Relationship Id="rId4" Type="http://schemas.openxmlformats.org/officeDocument/2006/relationships/image" Target="../media/image10.png"/><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image" Target="../media/image10.png"/><Relationship Id="rId7" Type="http://schemas.openxmlformats.org/officeDocument/2006/relationships/slide" Target="slide33.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slide" Target="slide34.xml"/><Relationship Id="rId5" Type="http://schemas.openxmlformats.org/officeDocument/2006/relationships/image" Target="../media/image11.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0.png"/><Relationship Id="rId7" Type="http://schemas.openxmlformats.org/officeDocument/2006/relationships/slide" Target="slide38.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34.png"/><Relationship Id="rId5" Type="http://schemas.openxmlformats.org/officeDocument/2006/relationships/slide" Target="slide40.xml"/><Relationship Id="rId10" Type="http://schemas.openxmlformats.org/officeDocument/2006/relationships/slide" Target="slide36.xml"/><Relationship Id="rId4" Type="http://schemas.openxmlformats.org/officeDocument/2006/relationships/image" Target="../media/image2.png"/><Relationship Id="rId9"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slide" Target="slide24.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slide" Target="slide24.xml"/><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44.png"/><Relationship Id="rId3" Type="http://schemas.openxmlformats.org/officeDocument/2006/relationships/audio" Target="../media/audio2.wav"/><Relationship Id="rId7" Type="http://schemas.openxmlformats.org/officeDocument/2006/relationships/image" Target="../media/image21.svg"/><Relationship Id="rId12" Type="http://schemas.openxmlformats.org/officeDocument/2006/relationships/image" Target="../media/image43.png"/><Relationship Id="rId2" Type="http://schemas.openxmlformats.org/officeDocument/2006/relationships/audio" Target="../media/audio5.wav"/><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42.png"/><Relationship Id="rId5" Type="http://schemas.openxmlformats.org/officeDocument/2006/relationships/image" Target="../media/image2.png"/><Relationship Id="rId10" Type="http://schemas.openxmlformats.org/officeDocument/2006/relationships/slide" Target="slide37.xml"/><Relationship Id="rId4" Type="http://schemas.openxmlformats.org/officeDocument/2006/relationships/image" Target="../media/image10.png"/><Relationship Id="rId9" Type="http://schemas.openxmlformats.org/officeDocument/2006/relationships/slide" Target="slide39.xml"/></Relationships>
</file>

<file path=ppt/slides/_rels/slide37.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png"/><Relationship Id="rId7" Type="http://schemas.openxmlformats.org/officeDocument/2006/relationships/slide" Target="slide24.xm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3.svg"/><Relationship Id="rId11" Type="http://schemas.openxmlformats.org/officeDocument/2006/relationships/image" Target="../media/image44.png"/><Relationship Id="rId5" Type="http://schemas.microsoft.com/office/2007/relationships/hdphoto" Target="../media/hdphoto1.wdp"/><Relationship Id="rId10" Type="http://schemas.openxmlformats.org/officeDocument/2006/relationships/image" Target="../media/image43.png"/><Relationship Id="rId4" Type="http://schemas.openxmlformats.org/officeDocument/2006/relationships/image" Target="../media/image22.png"/><Relationship Id="rId9"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slide" Target="slide24.xml"/><Relationship Id="rId4" Type="http://schemas.openxmlformats.org/officeDocument/2006/relationships/image" Target="../media/image23.sv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 b="-7"/>
            </a:stretch>
          </a:blipFill>
        </p:spPr>
      </p:sp>
      <p:sp>
        <p:nvSpPr>
          <p:cNvPr id="3" name="Freeform 3"/>
          <p:cNvSpPr/>
          <p:nvPr/>
        </p:nvSpPr>
        <p:spPr>
          <a:xfrm>
            <a:off x="-957835" y="-834024"/>
            <a:ext cx="20203670" cy="11955048"/>
          </a:xfrm>
          <a:custGeom>
            <a:avLst/>
            <a:gdLst/>
            <a:ahLst/>
            <a:cxnLst/>
            <a:rect l="l" t="t" r="r" b="b"/>
            <a:pathLst>
              <a:path w="20203670" h="11955048">
                <a:moveTo>
                  <a:pt x="0" y="0"/>
                </a:moveTo>
                <a:lnTo>
                  <a:pt x="20203670" y="0"/>
                </a:lnTo>
                <a:lnTo>
                  <a:pt x="20203670" y="11955048"/>
                </a:lnTo>
                <a:lnTo>
                  <a:pt x="0" y="11955048"/>
                </a:lnTo>
                <a:lnTo>
                  <a:pt x="0" y="0"/>
                </a:lnTo>
                <a:close/>
              </a:path>
            </a:pathLst>
          </a:custGeom>
          <a:blipFill>
            <a:blip r:embed="rId3"/>
            <a:stretch>
              <a:fillRect t="-34498" b="-34498"/>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stretch>
              <a:fillRect b="-164845"/>
            </a:stretch>
          </a:blipFill>
        </p:spPr>
      </p:sp>
      <p:sp>
        <p:nvSpPr>
          <p:cNvPr id="3" name="Freeform 3"/>
          <p:cNvSpPr/>
          <p:nvPr/>
        </p:nvSpPr>
        <p:spPr>
          <a:xfrm>
            <a:off x="702685" y="-5905500"/>
            <a:ext cx="20606620" cy="20606620"/>
          </a:xfrm>
          <a:custGeom>
            <a:avLst/>
            <a:gdLst/>
            <a:ahLst/>
            <a:cxnLst/>
            <a:rect l="l" t="t" r="r" b="b"/>
            <a:pathLst>
              <a:path w="20606620" h="20606620">
                <a:moveTo>
                  <a:pt x="0" y="0"/>
                </a:moveTo>
                <a:lnTo>
                  <a:pt x="20606620" y="0"/>
                </a:lnTo>
                <a:lnTo>
                  <a:pt x="20606620" y="20606620"/>
                </a:lnTo>
                <a:lnTo>
                  <a:pt x="0" y="20606620"/>
                </a:lnTo>
                <a:lnTo>
                  <a:pt x="0" y="0"/>
                </a:lnTo>
                <a:close/>
              </a:path>
            </a:pathLst>
          </a:custGeom>
          <a:blipFill>
            <a:blip r:embed="rId5">
              <a:alphaModFix amt="69000"/>
            </a:blip>
            <a:stretch>
              <a:fillRect/>
            </a:stretch>
          </a:blipFill>
        </p:spPr>
      </p:sp>
      <p:sp>
        <p:nvSpPr>
          <p:cNvPr id="4" name="Freeform 4"/>
          <p:cNvSpPr/>
          <p:nvPr/>
        </p:nvSpPr>
        <p:spPr>
          <a:xfrm>
            <a:off x="1321344" y="1028700"/>
            <a:ext cx="6526824" cy="10021994"/>
          </a:xfrm>
          <a:custGeom>
            <a:avLst/>
            <a:gdLst/>
            <a:ahLst/>
            <a:cxnLst/>
            <a:rect l="l" t="t" r="r" b="b"/>
            <a:pathLst>
              <a:path w="6526824" h="10021994">
                <a:moveTo>
                  <a:pt x="0" y="0"/>
                </a:moveTo>
                <a:lnTo>
                  <a:pt x="6526824" y="0"/>
                </a:lnTo>
                <a:lnTo>
                  <a:pt x="6526824" y="10021994"/>
                </a:lnTo>
                <a:lnTo>
                  <a:pt x="0" y="10021994"/>
                </a:lnTo>
                <a:lnTo>
                  <a:pt x="0" y="0"/>
                </a:lnTo>
                <a:close/>
              </a:path>
            </a:pathLst>
          </a:custGeom>
          <a:blipFill>
            <a:blip r:embed="rId6"/>
            <a:stretch>
              <a:fillRect/>
            </a:stretch>
          </a:blipFill>
        </p:spPr>
      </p:sp>
      <p:grpSp>
        <p:nvGrpSpPr>
          <p:cNvPr id="5" name="Group 5"/>
          <p:cNvGrpSpPr/>
          <p:nvPr/>
        </p:nvGrpSpPr>
        <p:grpSpPr>
          <a:xfrm rot="991679">
            <a:off x="6619836" y="144064"/>
            <a:ext cx="7821431" cy="5832932"/>
            <a:chOff x="0" y="0"/>
            <a:chExt cx="749300" cy="558800"/>
          </a:xfrm>
        </p:grpSpPr>
        <p:sp>
          <p:nvSpPr>
            <p:cNvPr id="6" name="Freeform 6"/>
            <p:cNvSpPr/>
            <p:nvPr/>
          </p:nvSpPr>
          <p:spPr>
            <a:xfrm>
              <a:off x="0" y="0"/>
              <a:ext cx="749300" cy="558800"/>
            </a:xfrm>
            <a:custGeom>
              <a:avLst/>
              <a:gdLst/>
              <a:ahLst/>
              <a:cxnLst/>
              <a:rect l="l" t="t" r="r" b="b"/>
              <a:pathLst>
                <a:path w="749300" h="558800">
                  <a:moveTo>
                    <a:pt x="406043" y="0"/>
                  </a:moveTo>
                  <a:cubicBezTo>
                    <a:pt x="456604" y="0"/>
                    <a:pt x="493733" y="32379"/>
                    <a:pt x="519123" y="69812"/>
                  </a:cubicBezTo>
                  <a:cubicBezTo>
                    <a:pt x="565194" y="58279"/>
                    <a:pt x="603839" y="62264"/>
                    <a:pt x="634879" y="90957"/>
                  </a:cubicBezTo>
                  <a:cubicBezTo>
                    <a:pt x="660283" y="114444"/>
                    <a:pt x="671469" y="147917"/>
                    <a:pt x="668656" y="181865"/>
                  </a:cubicBezTo>
                  <a:cubicBezTo>
                    <a:pt x="726486" y="212714"/>
                    <a:pt x="759789" y="270431"/>
                    <a:pt x="746322" y="325853"/>
                  </a:cubicBezTo>
                  <a:cubicBezTo>
                    <a:pt x="731303" y="387651"/>
                    <a:pt x="656148" y="427373"/>
                    <a:pt x="588198" y="417393"/>
                  </a:cubicBezTo>
                  <a:cubicBezTo>
                    <a:pt x="568792" y="454100"/>
                    <a:pt x="533853" y="482938"/>
                    <a:pt x="489558" y="493832"/>
                  </a:cubicBezTo>
                  <a:cubicBezTo>
                    <a:pt x="430475" y="508359"/>
                    <a:pt x="371202" y="486965"/>
                    <a:pt x="335965" y="443851"/>
                  </a:cubicBezTo>
                  <a:lnTo>
                    <a:pt x="142923" y="558800"/>
                  </a:lnTo>
                  <a:cubicBezTo>
                    <a:pt x="172361" y="524546"/>
                    <a:pt x="201390" y="493832"/>
                    <a:pt x="210108" y="440638"/>
                  </a:cubicBezTo>
                  <a:cubicBezTo>
                    <a:pt x="185828" y="447594"/>
                    <a:pt x="157677" y="445652"/>
                    <a:pt x="131529" y="433139"/>
                  </a:cubicBezTo>
                  <a:cubicBezTo>
                    <a:pt x="85470" y="411096"/>
                    <a:pt x="64968" y="362619"/>
                    <a:pt x="71703" y="321667"/>
                  </a:cubicBezTo>
                  <a:cubicBezTo>
                    <a:pt x="45479" y="304342"/>
                    <a:pt x="0" y="279340"/>
                    <a:pt x="0" y="220162"/>
                  </a:cubicBezTo>
                  <a:cubicBezTo>
                    <a:pt x="0" y="165292"/>
                    <a:pt x="59552" y="123168"/>
                    <a:pt x="115465" y="124283"/>
                  </a:cubicBezTo>
                  <a:cubicBezTo>
                    <a:pt x="121514" y="101804"/>
                    <a:pt x="134548" y="81125"/>
                    <a:pt x="154177" y="65777"/>
                  </a:cubicBezTo>
                  <a:cubicBezTo>
                    <a:pt x="195812" y="33231"/>
                    <a:pt x="259860" y="38853"/>
                    <a:pt x="294283" y="67029"/>
                  </a:cubicBezTo>
                  <a:cubicBezTo>
                    <a:pt x="318328" y="25903"/>
                    <a:pt x="356627" y="0"/>
                    <a:pt x="406043" y="0"/>
                  </a:cubicBezTo>
                  <a:close/>
                </a:path>
              </a:pathLst>
            </a:custGeom>
            <a:solidFill>
              <a:srgbClr val="FFFFFF"/>
            </a:solidFill>
            <a:ln w="38100" cap="sq">
              <a:solidFill>
                <a:srgbClr val="000000"/>
              </a:solidFill>
              <a:prstDash val="solid"/>
              <a:miter/>
            </a:ln>
          </p:spPr>
        </p:sp>
        <p:sp>
          <p:nvSpPr>
            <p:cNvPr id="7" name="TextBox 7"/>
            <p:cNvSpPr txBox="1"/>
            <p:nvPr/>
          </p:nvSpPr>
          <p:spPr>
            <a:xfrm>
              <a:off x="139700" y="6350"/>
              <a:ext cx="482600" cy="406400"/>
            </a:xfrm>
            <a:prstGeom prst="rect">
              <a:avLst/>
            </a:prstGeom>
          </p:spPr>
          <p:txBody>
            <a:bodyPr lIns="50800" tIns="50800" rIns="50800" bIns="50800" rtlCol="0" anchor="ctr"/>
            <a:lstStyle/>
            <a:p>
              <a:pPr algn="ctr">
                <a:lnSpc>
                  <a:spcPts val="6698"/>
                </a:lnSpc>
              </a:pPr>
              <a:r>
                <a:rPr lang="en-US" sz="4784">
                  <a:solidFill>
                    <a:srgbClr val="000000"/>
                  </a:solidFill>
                  <a:latin typeface="Garet"/>
                  <a:ea typeface="Garet"/>
                  <a:cs typeface="Garet"/>
                  <a:sym typeface="Garet"/>
                </a:rPr>
                <a:t>Ooopps! Challenge appeared</a:t>
              </a:r>
            </a:p>
          </p:txBody>
        </p:sp>
      </p:grpSp>
      <p:grpSp>
        <p:nvGrpSpPr>
          <p:cNvPr id="8" name="Group 8"/>
          <p:cNvGrpSpPr/>
          <p:nvPr/>
        </p:nvGrpSpPr>
        <p:grpSpPr>
          <a:xfrm rot="991679">
            <a:off x="6361468" y="118396"/>
            <a:ext cx="8081748" cy="5769861"/>
            <a:chOff x="0" y="0"/>
            <a:chExt cx="842581" cy="601550"/>
          </a:xfrm>
        </p:grpSpPr>
        <p:sp>
          <p:nvSpPr>
            <p:cNvPr id="9" name="Freeform 9"/>
            <p:cNvSpPr/>
            <p:nvPr/>
          </p:nvSpPr>
          <p:spPr>
            <a:xfrm>
              <a:off x="0" y="0"/>
              <a:ext cx="842164" cy="601550"/>
            </a:xfrm>
            <a:custGeom>
              <a:avLst/>
              <a:gdLst/>
              <a:ahLst/>
              <a:cxnLst/>
              <a:rect l="l" t="t" r="r" b="b"/>
              <a:pathLst>
                <a:path w="842164" h="601550">
                  <a:moveTo>
                    <a:pt x="456592" y="0"/>
                  </a:moveTo>
                  <a:cubicBezTo>
                    <a:pt x="513447" y="0"/>
                    <a:pt x="555198" y="34856"/>
                    <a:pt x="583748" y="75153"/>
                  </a:cubicBezTo>
                  <a:cubicBezTo>
                    <a:pt x="635556" y="62738"/>
                    <a:pt x="679011" y="67028"/>
                    <a:pt x="713916" y="97916"/>
                  </a:cubicBezTo>
                  <a:cubicBezTo>
                    <a:pt x="742482" y="123199"/>
                    <a:pt x="755061" y="159233"/>
                    <a:pt x="751898" y="195778"/>
                  </a:cubicBezTo>
                  <a:cubicBezTo>
                    <a:pt x="816926" y="228987"/>
                    <a:pt x="853070" y="291120"/>
                    <a:pt x="839232" y="350781"/>
                  </a:cubicBezTo>
                  <a:cubicBezTo>
                    <a:pt x="822343" y="417307"/>
                    <a:pt x="737832" y="460068"/>
                    <a:pt x="661423" y="449325"/>
                  </a:cubicBezTo>
                  <a:cubicBezTo>
                    <a:pt x="639602" y="488840"/>
                    <a:pt x="600313" y="519884"/>
                    <a:pt x="550504" y="531611"/>
                  </a:cubicBezTo>
                  <a:cubicBezTo>
                    <a:pt x="484065" y="547250"/>
                    <a:pt x="417413" y="524219"/>
                    <a:pt x="377789" y="477807"/>
                  </a:cubicBezTo>
                  <a:lnTo>
                    <a:pt x="160716" y="601550"/>
                  </a:lnTo>
                  <a:cubicBezTo>
                    <a:pt x="193818" y="564675"/>
                    <a:pt x="226461" y="531611"/>
                    <a:pt x="236264" y="474348"/>
                  </a:cubicBezTo>
                  <a:cubicBezTo>
                    <a:pt x="208961" y="481836"/>
                    <a:pt x="177306" y="479745"/>
                    <a:pt x="147903" y="466275"/>
                  </a:cubicBezTo>
                  <a:cubicBezTo>
                    <a:pt x="96110" y="442546"/>
                    <a:pt x="73056" y="390361"/>
                    <a:pt x="80629" y="346275"/>
                  </a:cubicBezTo>
                  <a:cubicBezTo>
                    <a:pt x="51140" y="327625"/>
                    <a:pt x="0" y="300711"/>
                    <a:pt x="0" y="237005"/>
                  </a:cubicBezTo>
                  <a:cubicBezTo>
                    <a:pt x="0" y="177937"/>
                    <a:pt x="66965" y="132591"/>
                    <a:pt x="129839" y="133792"/>
                  </a:cubicBezTo>
                  <a:cubicBezTo>
                    <a:pt x="136641" y="109593"/>
                    <a:pt x="151297" y="87331"/>
                    <a:pt x="173370" y="70809"/>
                  </a:cubicBezTo>
                  <a:cubicBezTo>
                    <a:pt x="220189" y="35773"/>
                    <a:pt x="292210" y="41825"/>
                    <a:pt x="330919" y="72157"/>
                  </a:cubicBezTo>
                  <a:cubicBezTo>
                    <a:pt x="357957" y="27885"/>
                    <a:pt x="401024" y="0"/>
                    <a:pt x="456592" y="0"/>
                  </a:cubicBezTo>
                  <a:close/>
                </a:path>
              </a:pathLst>
            </a:custGeom>
            <a:solidFill>
              <a:srgbClr val="FFFFFF"/>
            </a:solidFill>
            <a:ln w="38100" cap="sq">
              <a:solidFill>
                <a:srgbClr val="000000"/>
              </a:solidFill>
              <a:prstDash val="solid"/>
              <a:miter/>
            </a:ln>
          </p:spPr>
        </p:sp>
        <p:sp>
          <p:nvSpPr>
            <p:cNvPr id="10" name="TextBox 10"/>
            <p:cNvSpPr txBox="1"/>
            <p:nvPr/>
          </p:nvSpPr>
          <p:spPr>
            <a:xfrm>
              <a:off x="157091" y="22190"/>
              <a:ext cx="542679" cy="422136"/>
            </a:xfrm>
            <a:prstGeom prst="rect">
              <a:avLst/>
            </a:prstGeom>
          </p:spPr>
          <p:txBody>
            <a:bodyPr lIns="50800" tIns="50800" rIns="50800" bIns="50800" rtlCol="0" anchor="ctr"/>
            <a:lstStyle/>
            <a:p>
              <a:pPr algn="ctr">
                <a:lnSpc>
                  <a:spcPts val="5018"/>
                </a:lnSpc>
              </a:pPr>
              <a:r>
                <a:rPr lang="en-US" sz="3584">
                  <a:solidFill>
                    <a:srgbClr val="000000"/>
                  </a:solidFill>
                  <a:latin typeface="Garet"/>
                  <a:ea typeface="Garet"/>
                  <a:cs typeface="Garet"/>
                  <a:sym typeface="Garet"/>
                </a:rPr>
                <a:t>My challenge: </a:t>
              </a:r>
            </a:p>
            <a:p>
              <a:pPr algn="ctr">
                <a:lnSpc>
                  <a:spcPts val="5018"/>
                </a:lnSpc>
              </a:pPr>
              <a:r>
                <a:rPr lang="en-US" sz="3584">
                  <a:solidFill>
                    <a:srgbClr val="000000"/>
                  </a:solidFill>
                  <a:latin typeface="Garet"/>
                  <a:ea typeface="Garet"/>
                  <a:cs typeface="Garet"/>
                  <a:sym typeface="Garet"/>
                </a:rPr>
                <a:t>In 10 secs, draw the pasalubong you got from someone. Share to us why it matters.</a:t>
              </a:r>
            </a:p>
          </p:txBody>
        </p:sp>
      </p:grpSp>
      <p:grpSp>
        <p:nvGrpSpPr>
          <p:cNvPr id="11" name="Group 11"/>
          <p:cNvGrpSpPr/>
          <p:nvPr/>
        </p:nvGrpSpPr>
        <p:grpSpPr>
          <a:xfrm rot="991679">
            <a:off x="6478634" y="157485"/>
            <a:ext cx="8077748" cy="5755684"/>
            <a:chOff x="0" y="0"/>
            <a:chExt cx="842164" cy="600072"/>
          </a:xfrm>
        </p:grpSpPr>
        <p:sp>
          <p:nvSpPr>
            <p:cNvPr id="12" name="Freeform 12"/>
            <p:cNvSpPr/>
            <p:nvPr/>
          </p:nvSpPr>
          <p:spPr>
            <a:xfrm>
              <a:off x="0" y="0"/>
              <a:ext cx="842164" cy="600072"/>
            </a:xfrm>
            <a:custGeom>
              <a:avLst/>
              <a:gdLst/>
              <a:ahLst/>
              <a:cxnLst/>
              <a:rect l="l" t="t" r="r" b="b"/>
              <a:pathLst>
                <a:path w="842164" h="600072">
                  <a:moveTo>
                    <a:pt x="456592" y="0"/>
                  </a:moveTo>
                  <a:cubicBezTo>
                    <a:pt x="513447" y="0"/>
                    <a:pt x="555198" y="34770"/>
                    <a:pt x="583748" y="74968"/>
                  </a:cubicBezTo>
                  <a:cubicBezTo>
                    <a:pt x="635556" y="62583"/>
                    <a:pt x="679011" y="66863"/>
                    <a:pt x="713916" y="97675"/>
                  </a:cubicBezTo>
                  <a:cubicBezTo>
                    <a:pt x="742482" y="122896"/>
                    <a:pt x="755061" y="158842"/>
                    <a:pt x="751898" y="195297"/>
                  </a:cubicBezTo>
                  <a:cubicBezTo>
                    <a:pt x="816926" y="228424"/>
                    <a:pt x="853070" y="290405"/>
                    <a:pt x="839232" y="349919"/>
                  </a:cubicBezTo>
                  <a:cubicBezTo>
                    <a:pt x="822343" y="416282"/>
                    <a:pt x="737832" y="458938"/>
                    <a:pt x="661423" y="448221"/>
                  </a:cubicBezTo>
                  <a:cubicBezTo>
                    <a:pt x="639602" y="487639"/>
                    <a:pt x="600313" y="518606"/>
                    <a:pt x="550504" y="530305"/>
                  </a:cubicBezTo>
                  <a:cubicBezTo>
                    <a:pt x="484065" y="545906"/>
                    <a:pt x="417413" y="522931"/>
                    <a:pt x="377789" y="476633"/>
                  </a:cubicBezTo>
                  <a:lnTo>
                    <a:pt x="160716" y="600072"/>
                  </a:lnTo>
                  <a:cubicBezTo>
                    <a:pt x="193818" y="563287"/>
                    <a:pt x="226461" y="530305"/>
                    <a:pt x="236264" y="473182"/>
                  </a:cubicBezTo>
                  <a:cubicBezTo>
                    <a:pt x="208961" y="480652"/>
                    <a:pt x="177306" y="478567"/>
                    <a:pt x="147903" y="465129"/>
                  </a:cubicBezTo>
                  <a:cubicBezTo>
                    <a:pt x="96110" y="441459"/>
                    <a:pt x="73056" y="389401"/>
                    <a:pt x="80629" y="345424"/>
                  </a:cubicBezTo>
                  <a:cubicBezTo>
                    <a:pt x="51140" y="326819"/>
                    <a:pt x="0" y="299972"/>
                    <a:pt x="0" y="236423"/>
                  </a:cubicBezTo>
                  <a:cubicBezTo>
                    <a:pt x="0" y="177500"/>
                    <a:pt x="66965" y="132265"/>
                    <a:pt x="129839" y="133463"/>
                  </a:cubicBezTo>
                  <a:cubicBezTo>
                    <a:pt x="136641" y="109323"/>
                    <a:pt x="151297" y="87117"/>
                    <a:pt x="173370" y="70635"/>
                  </a:cubicBezTo>
                  <a:cubicBezTo>
                    <a:pt x="220189" y="35685"/>
                    <a:pt x="292210" y="41723"/>
                    <a:pt x="330919" y="71980"/>
                  </a:cubicBezTo>
                  <a:cubicBezTo>
                    <a:pt x="357957" y="27816"/>
                    <a:pt x="401024" y="0"/>
                    <a:pt x="456592" y="0"/>
                  </a:cubicBezTo>
                  <a:close/>
                </a:path>
              </a:pathLst>
            </a:custGeom>
            <a:solidFill>
              <a:srgbClr val="FFFFFF"/>
            </a:solidFill>
            <a:ln w="38100" cap="sq">
              <a:solidFill>
                <a:srgbClr val="000000"/>
              </a:solidFill>
              <a:prstDash val="solid"/>
              <a:miter/>
            </a:ln>
          </p:spPr>
          <p:txBody>
            <a:bodyPr/>
            <a:lstStyle/>
            <a:p>
              <a:endParaRPr lang="en-US" dirty="0"/>
            </a:p>
          </p:txBody>
        </p:sp>
        <p:sp>
          <p:nvSpPr>
            <p:cNvPr id="13" name="TextBox 13"/>
            <p:cNvSpPr txBox="1"/>
            <p:nvPr/>
          </p:nvSpPr>
          <p:spPr>
            <a:xfrm>
              <a:off x="157091" y="12447"/>
              <a:ext cx="542679" cy="430788"/>
            </a:xfrm>
            <a:prstGeom prst="rect">
              <a:avLst/>
            </a:prstGeom>
          </p:spPr>
          <p:txBody>
            <a:bodyPr lIns="50800" tIns="50800" rIns="50800" bIns="50800" rtlCol="0" anchor="ctr"/>
            <a:lstStyle/>
            <a:p>
              <a:pPr algn="ctr">
                <a:lnSpc>
                  <a:spcPts val="5438"/>
                </a:lnSpc>
              </a:pPr>
              <a:r>
                <a:rPr lang="en-US" sz="3884" dirty="0">
                  <a:solidFill>
                    <a:srgbClr val="000000"/>
                  </a:solidFill>
                  <a:latin typeface="Garet"/>
                  <a:ea typeface="Garet"/>
                  <a:cs typeface="Garet"/>
                  <a:sym typeface="Garet"/>
                </a:rPr>
                <a:t>I will give you 5 mat strips once you complete the mission.</a:t>
              </a:r>
            </a:p>
          </p:txBody>
        </p:sp>
      </p:grpSp>
      <p:grpSp>
        <p:nvGrpSpPr>
          <p:cNvPr id="14" name="Group 14"/>
          <p:cNvGrpSpPr/>
          <p:nvPr/>
        </p:nvGrpSpPr>
        <p:grpSpPr>
          <a:xfrm rot="991679">
            <a:off x="6371566" y="54588"/>
            <a:ext cx="8208118" cy="5891394"/>
            <a:chOff x="0" y="0"/>
            <a:chExt cx="855756" cy="614220"/>
          </a:xfrm>
        </p:grpSpPr>
        <p:sp>
          <p:nvSpPr>
            <p:cNvPr id="15" name="Freeform 15"/>
            <p:cNvSpPr/>
            <p:nvPr/>
          </p:nvSpPr>
          <p:spPr>
            <a:xfrm>
              <a:off x="0" y="0"/>
              <a:ext cx="855281" cy="614220"/>
            </a:xfrm>
            <a:custGeom>
              <a:avLst/>
              <a:gdLst/>
              <a:ahLst/>
              <a:cxnLst/>
              <a:rect l="l" t="t" r="r" b="b"/>
              <a:pathLst>
                <a:path w="855281" h="614220">
                  <a:moveTo>
                    <a:pt x="463731" y="0"/>
                  </a:moveTo>
                  <a:cubicBezTo>
                    <a:pt x="521476" y="0"/>
                    <a:pt x="563879" y="35590"/>
                    <a:pt x="592876" y="76736"/>
                  </a:cubicBezTo>
                  <a:cubicBezTo>
                    <a:pt x="645494" y="64059"/>
                    <a:pt x="689629" y="68440"/>
                    <a:pt x="725079" y="99978"/>
                  </a:cubicBezTo>
                  <a:cubicBezTo>
                    <a:pt x="754092" y="125794"/>
                    <a:pt x="766867" y="162587"/>
                    <a:pt x="763655" y="199902"/>
                  </a:cubicBezTo>
                  <a:cubicBezTo>
                    <a:pt x="829700" y="233810"/>
                    <a:pt x="866245" y="297252"/>
                    <a:pt x="852354" y="358170"/>
                  </a:cubicBezTo>
                  <a:cubicBezTo>
                    <a:pt x="835202" y="426097"/>
                    <a:pt x="749369" y="469759"/>
                    <a:pt x="671765" y="458789"/>
                  </a:cubicBezTo>
                  <a:cubicBezTo>
                    <a:pt x="649603" y="499136"/>
                    <a:pt x="609700" y="530834"/>
                    <a:pt x="559112" y="542809"/>
                  </a:cubicBezTo>
                  <a:cubicBezTo>
                    <a:pt x="491634" y="558777"/>
                    <a:pt x="423940" y="535261"/>
                    <a:pt x="383696" y="487871"/>
                  </a:cubicBezTo>
                  <a:lnTo>
                    <a:pt x="163229" y="614220"/>
                  </a:lnTo>
                  <a:cubicBezTo>
                    <a:pt x="196848" y="576569"/>
                    <a:pt x="230002" y="542809"/>
                    <a:pt x="239958" y="484339"/>
                  </a:cubicBezTo>
                  <a:cubicBezTo>
                    <a:pt x="212229" y="491985"/>
                    <a:pt x="180079" y="489851"/>
                    <a:pt x="150216" y="476096"/>
                  </a:cubicBezTo>
                  <a:cubicBezTo>
                    <a:pt x="97613" y="451868"/>
                    <a:pt x="74198" y="398583"/>
                    <a:pt x="81890" y="353569"/>
                  </a:cubicBezTo>
                  <a:cubicBezTo>
                    <a:pt x="51940" y="334525"/>
                    <a:pt x="0" y="307045"/>
                    <a:pt x="0" y="241997"/>
                  </a:cubicBezTo>
                  <a:cubicBezTo>
                    <a:pt x="0" y="181685"/>
                    <a:pt x="68012" y="135384"/>
                    <a:pt x="131869" y="136610"/>
                  </a:cubicBezTo>
                  <a:cubicBezTo>
                    <a:pt x="138777" y="111901"/>
                    <a:pt x="153663" y="89171"/>
                    <a:pt x="176081" y="72301"/>
                  </a:cubicBezTo>
                  <a:cubicBezTo>
                    <a:pt x="223632" y="36527"/>
                    <a:pt x="296779" y="42706"/>
                    <a:pt x="336093" y="73677"/>
                  </a:cubicBezTo>
                  <a:cubicBezTo>
                    <a:pt x="363554" y="28472"/>
                    <a:pt x="407295" y="0"/>
                    <a:pt x="463731" y="0"/>
                  </a:cubicBezTo>
                  <a:close/>
                </a:path>
              </a:pathLst>
            </a:custGeom>
            <a:solidFill>
              <a:srgbClr val="FFFFFF"/>
            </a:solidFill>
            <a:ln w="38100" cap="sq">
              <a:solidFill>
                <a:srgbClr val="000000"/>
              </a:solidFill>
              <a:prstDash val="solid"/>
              <a:miter/>
            </a:ln>
          </p:spPr>
        </p:sp>
        <p:sp>
          <p:nvSpPr>
            <p:cNvPr id="16" name="TextBox 16"/>
            <p:cNvSpPr txBox="1"/>
            <p:nvPr/>
          </p:nvSpPr>
          <p:spPr>
            <a:xfrm>
              <a:off x="159548" y="-4513"/>
              <a:ext cx="551165" cy="458198"/>
            </a:xfrm>
            <a:prstGeom prst="rect">
              <a:avLst/>
            </a:prstGeom>
          </p:spPr>
          <p:txBody>
            <a:bodyPr lIns="50800" tIns="50800" rIns="50800" bIns="50800" rtlCol="0" anchor="ctr"/>
            <a:lstStyle/>
            <a:p>
              <a:pPr algn="ctr">
                <a:lnSpc>
                  <a:spcPts val="6838"/>
                </a:lnSpc>
              </a:pPr>
              <a:r>
                <a:rPr lang="en-US" sz="4884" dirty="0" err="1">
                  <a:solidFill>
                    <a:srgbClr val="000000"/>
                  </a:solidFill>
                  <a:latin typeface="Garet"/>
                  <a:ea typeface="Garet"/>
                  <a:cs typeface="Garet"/>
                  <a:sym typeface="Garet"/>
                </a:rPr>
                <a:t>Huraaay</a:t>
              </a:r>
              <a:r>
                <a:rPr lang="en-US" sz="4884" dirty="0">
                  <a:solidFill>
                    <a:srgbClr val="000000"/>
                  </a:solidFill>
                  <a:latin typeface="Garet"/>
                  <a:ea typeface="Garet"/>
                  <a:cs typeface="Garet"/>
                  <a:sym typeface="Garet"/>
                </a:rPr>
                <a:t>! Here is your 5 mat strips. Get now!</a:t>
              </a:r>
            </a:p>
          </p:txBody>
        </p:sp>
      </p:grpSp>
      <p:grpSp>
        <p:nvGrpSpPr>
          <p:cNvPr id="17" name="Group 17"/>
          <p:cNvGrpSpPr/>
          <p:nvPr/>
        </p:nvGrpSpPr>
        <p:grpSpPr>
          <a:xfrm>
            <a:off x="11464711" y="1714500"/>
            <a:ext cx="6823289" cy="8448103"/>
            <a:chOff x="1366503" y="762458"/>
            <a:chExt cx="8748535" cy="10775994"/>
          </a:xfrm>
        </p:grpSpPr>
        <p:sp>
          <p:nvSpPr>
            <p:cNvPr id="18" name="Freeform 18"/>
            <p:cNvSpPr/>
            <p:nvPr/>
          </p:nvSpPr>
          <p:spPr>
            <a:xfrm rot="6573535">
              <a:off x="2431302" y="3854716"/>
              <a:ext cx="9222789" cy="6144683"/>
            </a:xfrm>
            <a:custGeom>
              <a:avLst/>
              <a:gdLst/>
              <a:ahLst/>
              <a:cxnLst/>
              <a:rect l="l" t="t" r="r" b="b"/>
              <a:pathLst>
                <a:path w="9222789" h="6144683">
                  <a:moveTo>
                    <a:pt x="0" y="0"/>
                  </a:moveTo>
                  <a:lnTo>
                    <a:pt x="9222789" y="0"/>
                  </a:lnTo>
                  <a:lnTo>
                    <a:pt x="9222789" y="6144684"/>
                  </a:lnTo>
                  <a:lnTo>
                    <a:pt x="0" y="6144684"/>
                  </a:lnTo>
                  <a:lnTo>
                    <a:pt x="0" y="0"/>
                  </a:lnTo>
                  <a:close/>
                </a:path>
              </a:pathLst>
            </a:custGeom>
            <a:blipFill>
              <a:blip r:embed="rId7"/>
              <a:stretch>
                <a:fillRect/>
              </a:stretch>
            </a:blipFill>
          </p:spPr>
        </p:sp>
        <p:sp>
          <p:nvSpPr>
            <p:cNvPr id="19" name="Freeform 19"/>
            <p:cNvSpPr/>
            <p:nvPr/>
          </p:nvSpPr>
          <p:spPr>
            <a:xfrm rot="6573535">
              <a:off x="1780339" y="3466415"/>
              <a:ext cx="9222789" cy="6144683"/>
            </a:xfrm>
            <a:custGeom>
              <a:avLst/>
              <a:gdLst/>
              <a:ahLst/>
              <a:cxnLst/>
              <a:rect l="l" t="t" r="r" b="b"/>
              <a:pathLst>
                <a:path w="9222789" h="6144683">
                  <a:moveTo>
                    <a:pt x="0" y="0"/>
                  </a:moveTo>
                  <a:lnTo>
                    <a:pt x="9222789" y="0"/>
                  </a:lnTo>
                  <a:lnTo>
                    <a:pt x="9222789" y="6144683"/>
                  </a:lnTo>
                  <a:lnTo>
                    <a:pt x="0" y="6144683"/>
                  </a:lnTo>
                  <a:lnTo>
                    <a:pt x="0" y="0"/>
                  </a:lnTo>
                  <a:close/>
                </a:path>
              </a:pathLst>
            </a:custGeom>
            <a:blipFill>
              <a:blip r:embed="rId8"/>
              <a:stretch>
                <a:fillRect/>
              </a:stretch>
            </a:blipFill>
          </p:spPr>
        </p:sp>
        <p:sp>
          <p:nvSpPr>
            <p:cNvPr id="20" name="Freeform 20"/>
            <p:cNvSpPr/>
            <p:nvPr/>
          </p:nvSpPr>
          <p:spPr>
            <a:xfrm rot="6573535">
              <a:off x="1129375" y="3078114"/>
              <a:ext cx="9222789" cy="6144684"/>
            </a:xfrm>
            <a:custGeom>
              <a:avLst/>
              <a:gdLst/>
              <a:ahLst/>
              <a:cxnLst/>
              <a:rect l="l" t="t" r="r" b="b"/>
              <a:pathLst>
                <a:path w="9222789" h="6144683">
                  <a:moveTo>
                    <a:pt x="0" y="0"/>
                  </a:moveTo>
                  <a:lnTo>
                    <a:pt x="9222789" y="0"/>
                  </a:lnTo>
                  <a:lnTo>
                    <a:pt x="9222789" y="6144683"/>
                  </a:lnTo>
                  <a:lnTo>
                    <a:pt x="0" y="6144683"/>
                  </a:lnTo>
                  <a:lnTo>
                    <a:pt x="0" y="0"/>
                  </a:lnTo>
                  <a:close/>
                </a:path>
              </a:pathLst>
            </a:custGeom>
            <a:blipFill>
              <a:blip r:embed="rId9"/>
              <a:stretch>
                <a:fillRect/>
              </a:stretch>
            </a:blipFill>
          </p:spPr>
        </p:sp>
        <p:sp>
          <p:nvSpPr>
            <p:cNvPr id="21" name="Freeform 21"/>
            <p:cNvSpPr/>
            <p:nvPr/>
          </p:nvSpPr>
          <p:spPr>
            <a:xfrm rot="6573535">
              <a:off x="478413" y="2689813"/>
              <a:ext cx="9222789" cy="6144683"/>
            </a:xfrm>
            <a:custGeom>
              <a:avLst/>
              <a:gdLst/>
              <a:ahLst/>
              <a:cxnLst/>
              <a:rect l="l" t="t" r="r" b="b"/>
              <a:pathLst>
                <a:path w="9222789" h="6144683">
                  <a:moveTo>
                    <a:pt x="0" y="0"/>
                  </a:moveTo>
                  <a:lnTo>
                    <a:pt x="9222789" y="0"/>
                  </a:lnTo>
                  <a:lnTo>
                    <a:pt x="9222789" y="6144683"/>
                  </a:lnTo>
                  <a:lnTo>
                    <a:pt x="0" y="6144683"/>
                  </a:lnTo>
                  <a:lnTo>
                    <a:pt x="0" y="0"/>
                  </a:lnTo>
                  <a:close/>
                </a:path>
              </a:pathLst>
            </a:custGeom>
            <a:blipFill>
              <a:blip r:embed="rId10"/>
              <a:stretch>
                <a:fillRect/>
              </a:stretch>
            </a:blipFill>
          </p:spPr>
        </p:sp>
        <p:sp>
          <p:nvSpPr>
            <p:cNvPr id="22" name="Freeform 22"/>
            <p:cNvSpPr/>
            <p:nvPr/>
          </p:nvSpPr>
          <p:spPr>
            <a:xfrm rot="6573535">
              <a:off x="-172550" y="2301511"/>
              <a:ext cx="9222790" cy="6144683"/>
            </a:xfrm>
            <a:custGeom>
              <a:avLst/>
              <a:gdLst/>
              <a:ahLst/>
              <a:cxnLst/>
              <a:rect l="l" t="t" r="r" b="b"/>
              <a:pathLst>
                <a:path w="9222789" h="6144683">
                  <a:moveTo>
                    <a:pt x="0" y="0"/>
                  </a:moveTo>
                  <a:lnTo>
                    <a:pt x="9222789" y="0"/>
                  </a:lnTo>
                  <a:lnTo>
                    <a:pt x="9222789" y="6144683"/>
                  </a:lnTo>
                  <a:lnTo>
                    <a:pt x="0" y="6144683"/>
                  </a:lnTo>
                  <a:lnTo>
                    <a:pt x="0" y="0"/>
                  </a:lnTo>
                  <a:close/>
                </a:path>
              </a:pathLst>
            </a:custGeom>
            <a:blipFill>
              <a:blip r:embed="rId11"/>
              <a:stretch>
                <a:fillRect/>
              </a:stretch>
            </a:blipFill>
          </p:spPr>
          <p:txBody>
            <a:bodyPr/>
            <a:lstStyle/>
            <a:p>
              <a:endParaRPr lang="en-US" dirty="0"/>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subTnLst>
                                    <p:audio>
                                      <p:cMediaNode vol="100000">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subTnLst>
                                    <p:audio>
                                      <p:cMediaNode vol="100000">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subTnLst>
                                    <p:audio>
                                      <p:cMediaNode vol="100000">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subTnLst>
                                    <p:audio>
                                      <p:cMediaNode vol="100000">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subTnLst>
                                    <p:audio>
                                      <p:cMediaNode>
                                        <p:cTn display="0" masterRel="sameClick">
                                          <p:stCondLst>
                                            <p:cond evt="begin" delay="0">
                                              <p:tn val="25"/>
                                            </p:cond>
                                          </p:stCondLst>
                                          <p:endCondLst>
                                            <p:cond evt="onStopAudio" delay="0">
                                              <p:tgtEl>
                                                <p:sldTgt/>
                                              </p:tgtEl>
                                            </p:cond>
                                          </p:endCondLst>
                                        </p:cTn>
                                        <p:tgtEl>
                                          <p:sndTgt r:embed="rId3" name="whoosh.wav"/>
                                        </p:tgtEl>
                                      </p:cMediaNode>
                                    </p:audio>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subTnLst>
                                    <p:audio>
                                      <p:cMediaNode vol="90000">
                                        <p:cTn display="0" masterRel="sameClick">
                                          <p:stCondLst>
                                            <p:cond evt="begin" delay="0">
                                              <p:tn val="3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2E06A5-6818-661A-4DED-88C97223E17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742583E-B366-742A-9DF2-DC42D75A9FBB}"/>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b="-164845"/>
            </a:stretch>
          </a:blipFill>
        </p:spPr>
      </p:sp>
      <p:sp>
        <p:nvSpPr>
          <p:cNvPr id="3" name="Freeform 3">
            <a:extLst>
              <a:ext uri="{FF2B5EF4-FFF2-40B4-BE49-F238E27FC236}">
                <a16:creationId xmlns:a16="http://schemas.microsoft.com/office/drawing/2014/main" id="{53D2FF1F-D216-015F-6499-E3E28E224C5E}"/>
              </a:ext>
            </a:extLst>
          </p:cNvPr>
          <p:cNvSpPr/>
          <p:nvPr/>
        </p:nvSpPr>
        <p:spPr>
          <a:xfrm>
            <a:off x="702685" y="-5905500"/>
            <a:ext cx="20606620" cy="20606620"/>
          </a:xfrm>
          <a:custGeom>
            <a:avLst/>
            <a:gdLst/>
            <a:ahLst/>
            <a:cxnLst/>
            <a:rect l="l" t="t" r="r" b="b"/>
            <a:pathLst>
              <a:path w="20606620" h="20606620">
                <a:moveTo>
                  <a:pt x="0" y="0"/>
                </a:moveTo>
                <a:lnTo>
                  <a:pt x="20606620" y="0"/>
                </a:lnTo>
                <a:lnTo>
                  <a:pt x="20606620" y="20606620"/>
                </a:lnTo>
                <a:lnTo>
                  <a:pt x="0" y="20606620"/>
                </a:lnTo>
                <a:lnTo>
                  <a:pt x="0" y="0"/>
                </a:lnTo>
                <a:close/>
              </a:path>
            </a:pathLst>
          </a:custGeom>
          <a:blipFill>
            <a:blip r:embed="rId4">
              <a:alphaModFix amt="69000"/>
            </a:blip>
            <a:stretch>
              <a:fillRect/>
            </a:stretch>
          </a:blipFill>
        </p:spPr>
      </p:sp>
      <p:sp>
        <p:nvSpPr>
          <p:cNvPr id="4" name="Freeform 4">
            <a:extLst>
              <a:ext uri="{FF2B5EF4-FFF2-40B4-BE49-F238E27FC236}">
                <a16:creationId xmlns:a16="http://schemas.microsoft.com/office/drawing/2014/main" id="{5A973766-90EE-665B-0CC3-F4F005D11F3A}"/>
              </a:ext>
            </a:extLst>
          </p:cNvPr>
          <p:cNvSpPr/>
          <p:nvPr/>
        </p:nvSpPr>
        <p:spPr>
          <a:xfrm>
            <a:off x="1321344" y="1028700"/>
            <a:ext cx="6526824" cy="10021994"/>
          </a:xfrm>
          <a:custGeom>
            <a:avLst/>
            <a:gdLst/>
            <a:ahLst/>
            <a:cxnLst/>
            <a:rect l="l" t="t" r="r" b="b"/>
            <a:pathLst>
              <a:path w="6526824" h="10021994">
                <a:moveTo>
                  <a:pt x="0" y="0"/>
                </a:moveTo>
                <a:lnTo>
                  <a:pt x="6526824" y="0"/>
                </a:lnTo>
                <a:lnTo>
                  <a:pt x="6526824" y="10021994"/>
                </a:lnTo>
                <a:lnTo>
                  <a:pt x="0" y="10021994"/>
                </a:lnTo>
                <a:lnTo>
                  <a:pt x="0" y="0"/>
                </a:lnTo>
                <a:close/>
              </a:path>
            </a:pathLst>
          </a:custGeom>
          <a:blipFill>
            <a:blip r:embed="rId5"/>
            <a:stretch>
              <a:fillRect/>
            </a:stretch>
          </a:blipFill>
        </p:spPr>
      </p:sp>
      <p:grpSp>
        <p:nvGrpSpPr>
          <p:cNvPr id="5" name="Group 5">
            <a:extLst>
              <a:ext uri="{FF2B5EF4-FFF2-40B4-BE49-F238E27FC236}">
                <a16:creationId xmlns:a16="http://schemas.microsoft.com/office/drawing/2014/main" id="{9E55A1C9-BDA8-3D22-2C13-730188EF8AA9}"/>
              </a:ext>
            </a:extLst>
          </p:cNvPr>
          <p:cNvGrpSpPr/>
          <p:nvPr/>
        </p:nvGrpSpPr>
        <p:grpSpPr>
          <a:xfrm rot="991679">
            <a:off x="6619836" y="144064"/>
            <a:ext cx="7821431" cy="5832932"/>
            <a:chOff x="0" y="0"/>
            <a:chExt cx="749300" cy="558800"/>
          </a:xfrm>
        </p:grpSpPr>
        <p:sp>
          <p:nvSpPr>
            <p:cNvPr id="6" name="Freeform 6">
              <a:extLst>
                <a:ext uri="{FF2B5EF4-FFF2-40B4-BE49-F238E27FC236}">
                  <a16:creationId xmlns:a16="http://schemas.microsoft.com/office/drawing/2014/main" id="{0886A87C-B87D-AE2F-C385-DD9DC47BF49A}"/>
                </a:ext>
              </a:extLst>
            </p:cNvPr>
            <p:cNvSpPr/>
            <p:nvPr/>
          </p:nvSpPr>
          <p:spPr>
            <a:xfrm>
              <a:off x="0" y="0"/>
              <a:ext cx="749300" cy="558800"/>
            </a:xfrm>
            <a:custGeom>
              <a:avLst/>
              <a:gdLst/>
              <a:ahLst/>
              <a:cxnLst/>
              <a:rect l="l" t="t" r="r" b="b"/>
              <a:pathLst>
                <a:path w="749300" h="558800">
                  <a:moveTo>
                    <a:pt x="406043" y="0"/>
                  </a:moveTo>
                  <a:cubicBezTo>
                    <a:pt x="456604" y="0"/>
                    <a:pt x="493733" y="32379"/>
                    <a:pt x="519123" y="69812"/>
                  </a:cubicBezTo>
                  <a:cubicBezTo>
                    <a:pt x="565194" y="58279"/>
                    <a:pt x="603839" y="62264"/>
                    <a:pt x="634879" y="90957"/>
                  </a:cubicBezTo>
                  <a:cubicBezTo>
                    <a:pt x="660283" y="114444"/>
                    <a:pt x="671469" y="147917"/>
                    <a:pt x="668656" y="181865"/>
                  </a:cubicBezTo>
                  <a:cubicBezTo>
                    <a:pt x="726486" y="212714"/>
                    <a:pt x="759789" y="270431"/>
                    <a:pt x="746322" y="325853"/>
                  </a:cubicBezTo>
                  <a:cubicBezTo>
                    <a:pt x="731303" y="387651"/>
                    <a:pt x="656148" y="427373"/>
                    <a:pt x="588198" y="417393"/>
                  </a:cubicBezTo>
                  <a:cubicBezTo>
                    <a:pt x="568792" y="454100"/>
                    <a:pt x="533853" y="482938"/>
                    <a:pt x="489558" y="493832"/>
                  </a:cubicBezTo>
                  <a:cubicBezTo>
                    <a:pt x="430475" y="508359"/>
                    <a:pt x="371202" y="486965"/>
                    <a:pt x="335965" y="443851"/>
                  </a:cubicBezTo>
                  <a:lnTo>
                    <a:pt x="142923" y="558800"/>
                  </a:lnTo>
                  <a:cubicBezTo>
                    <a:pt x="172361" y="524546"/>
                    <a:pt x="201390" y="493832"/>
                    <a:pt x="210108" y="440638"/>
                  </a:cubicBezTo>
                  <a:cubicBezTo>
                    <a:pt x="185828" y="447594"/>
                    <a:pt x="157677" y="445652"/>
                    <a:pt x="131529" y="433139"/>
                  </a:cubicBezTo>
                  <a:cubicBezTo>
                    <a:pt x="85470" y="411096"/>
                    <a:pt x="64968" y="362619"/>
                    <a:pt x="71703" y="321667"/>
                  </a:cubicBezTo>
                  <a:cubicBezTo>
                    <a:pt x="45479" y="304342"/>
                    <a:pt x="0" y="279340"/>
                    <a:pt x="0" y="220162"/>
                  </a:cubicBezTo>
                  <a:cubicBezTo>
                    <a:pt x="0" y="165292"/>
                    <a:pt x="59552" y="123168"/>
                    <a:pt x="115465" y="124283"/>
                  </a:cubicBezTo>
                  <a:cubicBezTo>
                    <a:pt x="121514" y="101804"/>
                    <a:pt x="134548" y="81125"/>
                    <a:pt x="154177" y="65777"/>
                  </a:cubicBezTo>
                  <a:cubicBezTo>
                    <a:pt x="195812" y="33231"/>
                    <a:pt x="259860" y="38853"/>
                    <a:pt x="294283" y="67029"/>
                  </a:cubicBezTo>
                  <a:cubicBezTo>
                    <a:pt x="318328" y="25903"/>
                    <a:pt x="356627" y="0"/>
                    <a:pt x="406043" y="0"/>
                  </a:cubicBezTo>
                  <a:close/>
                </a:path>
              </a:pathLst>
            </a:custGeom>
            <a:solidFill>
              <a:srgbClr val="FFFFFF"/>
            </a:solidFill>
            <a:ln w="38100" cap="sq">
              <a:solidFill>
                <a:srgbClr val="000000"/>
              </a:solidFill>
              <a:prstDash val="solid"/>
              <a:miter/>
            </a:ln>
          </p:spPr>
        </p:sp>
        <p:sp>
          <p:nvSpPr>
            <p:cNvPr id="7" name="TextBox 7">
              <a:extLst>
                <a:ext uri="{FF2B5EF4-FFF2-40B4-BE49-F238E27FC236}">
                  <a16:creationId xmlns:a16="http://schemas.microsoft.com/office/drawing/2014/main" id="{AE12CA0C-DFCA-701A-5632-572B6709D612}"/>
                </a:ext>
              </a:extLst>
            </p:cNvPr>
            <p:cNvSpPr txBox="1"/>
            <p:nvPr/>
          </p:nvSpPr>
          <p:spPr>
            <a:xfrm>
              <a:off x="130357" y="100778"/>
              <a:ext cx="491943" cy="311972"/>
            </a:xfrm>
            <a:prstGeom prst="rect">
              <a:avLst/>
            </a:prstGeom>
          </p:spPr>
          <p:txBody>
            <a:bodyPr lIns="50800" tIns="50800" rIns="50800" bIns="50800" rtlCol="0" anchor="ctr"/>
            <a:lstStyle/>
            <a:p>
              <a:pPr algn="ctr">
                <a:lnSpc>
                  <a:spcPts val="6698"/>
                </a:lnSpc>
              </a:pPr>
              <a:r>
                <a:rPr lang="en-US" sz="4784" dirty="0" err="1">
                  <a:solidFill>
                    <a:srgbClr val="000000"/>
                  </a:solidFill>
                  <a:latin typeface="Garet"/>
                  <a:ea typeface="Garet"/>
                  <a:cs typeface="Garet"/>
                  <a:sym typeface="Garet"/>
                </a:rPr>
                <a:t>Ooopps</a:t>
              </a:r>
              <a:r>
                <a:rPr lang="en-US" sz="4784" dirty="0">
                  <a:solidFill>
                    <a:srgbClr val="000000"/>
                  </a:solidFill>
                  <a:latin typeface="Garet"/>
                  <a:ea typeface="Garet"/>
                  <a:cs typeface="Garet"/>
                  <a:sym typeface="Garet"/>
                </a:rPr>
                <a:t>! Wait! Give it back. I have a deal for you</a:t>
              </a:r>
            </a:p>
          </p:txBody>
        </p:sp>
      </p:grpSp>
      <p:grpSp>
        <p:nvGrpSpPr>
          <p:cNvPr id="8" name="Group 8">
            <a:extLst>
              <a:ext uri="{FF2B5EF4-FFF2-40B4-BE49-F238E27FC236}">
                <a16:creationId xmlns:a16="http://schemas.microsoft.com/office/drawing/2014/main" id="{C1450214-1025-BC00-DCAE-0163BAE9FEE0}"/>
              </a:ext>
            </a:extLst>
          </p:cNvPr>
          <p:cNvGrpSpPr/>
          <p:nvPr/>
        </p:nvGrpSpPr>
        <p:grpSpPr>
          <a:xfrm rot="991679">
            <a:off x="6535922" y="168236"/>
            <a:ext cx="8077748" cy="5769861"/>
            <a:chOff x="0" y="0"/>
            <a:chExt cx="842164" cy="601550"/>
          </a:xfrm>
        </p:grpSpPr>
        <p:sp>
          <p:nvSpPr>
            <p:cNvPr id="9" name="Freeform 9">
              <a:extLst>
                <a:ext uri="{FF2B5EF4-FFF2-40B4-BE49-F238E27FC236}">
                  <a16:creationId xmlns:a16="http://schemas.microsoft.com/office/drawing/2014/main" id="{B4BA9CAB-17FE-A0DB-9E69-2F46FB9B82B1}"/>
                </a:ext>
              </a:extLst>
            </p:cNvPr>
            <p:cNvSpPr/>
            <p:nvPr/>
          </p:nvSpPr>
          <p:spPr>
            <a:xfrm>
              <a:off x="0" y="0"/>
              <a:ext cx="842164" cy="601550"/>
            </a:xfrm>
            <a:custGeom>
              <a:avLst/>
              <a:gdLst/>
              <a:ahLst/>
              <a:cxnLst/>
              <a:rect l="l" t="t" r="r" b="b"/>
              <a:pathLst>
                <a:path w="842164" h="601550">
                  <a:moveTo>
                    <a:pt x="456592" y="0"/>
                  </a:moveTo>
                  <a:cubicBezTo>
                    <a:pt x="513447" y="0"/>
                    <a:pt x="555198" y="34856"/>
                    <a:pt x="583748" y="75153"/>
                  </a:cubicBezTo>
                  <a:cubicBezTo>
                    <a:pt x="635556" y="62738"/>
                    <a:pt x="679011" y="67028"/>
                    <a:pt x="713916" y="97916"/>
                  </a:cubicBezTo>
                  <a:cubicBezTo>
                    <a:pt x="742482" y="123199"/>
                    <a:pt x="755061" y="159233"/>
                    <a:pt x="751898" y="195778"/>
                  </a:cubicBezTo>
                  <a:cubicBezTo>
                    <a:pt x="816926" y="228987"/>
                    <a:pt x="853070" y="291120"/>
                    <a:pt x="839232" y="350781"/>
                  </a:cubicBezTo>
                  <a:cubicBezTo>
                    <a:pt x="822343" y="417307"/>
                    <a:pt x="737832" y="460068"/>
                    <a:pt x="661423" y="449325"/>
                  </a:cubicBezTo>
                  <a:cubicBezTo>
                    <a:pt x="639602" y="488840"/>
                    <a:pt x="600313" y="519884"/>
                    <a:pt x="550504" y="531611"/>
                  </a:cubicBezTo>
                  <a:cubicBezTo>
                    <a:pt x="484065" y="547250"/>
                    <a:pt x="417413" y="524219"/>
                    <a:pt x="377789" y="477807"/>
                  </a:cubicBezTo>
                  <a:lnTo>
                    <a:pt x="160716" y="601550"/>
                  </a:lnTo>
                  <a:cubicBezTo>
                    <a:pt x="193818" y="564675"/>
                    <a:pt x="226461" y="531611"/>
                    <a:pt x="236264" y="474348"/>
                  </a:cubicBezTo>
                  <a:cubicBezTo>
                    <a:pt x="208961" y="481836"/>
                    <a:pt x="177306" y="479745"/>
                    <a:pt x="147903" y="466275"/>
                  </a:cubicBezTo>
                  <a:cubicBezTo>
                    <a:pt x="96110" y="442546"/>
                    <a:pt x="73056" y="390361"/>
                    <a:pt x="80629" y="346275"/>
                  </a:cubicBezTo>
                  <a:cubicBezTo>
                    <a:pt x="51140" y="327625"/>
                    <a:pt x="0" y="300711"/>
                    <a:pt x="0" y="237005"/>
                  </a:cubicBezTo>
                  <a:cubicBezTo>
                    <a:pt x="0" y="177937"/>
                    <a:pt x="66965" y="132591"/>
                    <a:pt x="129839" y="133792"/>
                  </a:cubicBezTo>
                  <a:cubicBezTo>
                    <a:pt x="136641" y="109593"/>
                    <a:pt x="151297" y="87331"/>
                    <a:pt x="173370" y="70809"/>
                  </a:cubicBezTo>
                  <a:cubicBezTo>
                    <a:pt x="220189" y="35773"/>
                    <a:pt x="292210" y="41825"/>
                    <a:pt x="330919" y="72157"/>
                  </a:cubicBezTo>
                  <a:cubicBezTo>
                    <a:pt x="357957" y="27885"/>
                    <a:pt x="401024" y="0"/>
                    <a:pt x="456592" y="0"/>
                  </a:cubicBezTo>
                  <a:close/>
                </a:path>
              </a:pathLst>
            </a:custGeom>
            <a:solidFill>
              <a:srgbClr val="FFFFFF"/>
            </a:solidFill>
            <a:ln w="38100" cap="sq">
              <a:solidFill>
                <a:srgbClr val="000000"/>
              </a:solidFill>
              <a:prstDash val="solid"/>
              <a:miter/>
            </a:ln>
          </p:spPr>
        </p:sp>
        <p:sp>
          <p:nvSpPr>
            <p:cNvPr id="10" name="TextBox 10">
              <a:extLst>
                <a:ext uri="{FF2B5EF4-FFF2-40B4-BE49-F238E27FC236}">
                  <a16:creationId xmlns:a16="http://schemas.microsoft.com/office/drawing/2014/main" id="{9977137B-A210-2A45-13C1-6FD07C44A249}"/>
                </a:ext>
              </a:extLst>
            </p:cNvPr>
            <p:cNvSpPr txBox="1"/>
            <p:nvPr/>
          </p:nvSpPr>
          <p:spPr>
            <a:xfrm>
              <a:off x="166489" y="77932"/>
              <a:ext cx="542679" cy="422136"/>
            </a:xfrm>
            <a:prstGeom prst="rect">
              <a:avLst/>
            </a:prstGeom>
          </p:spPr>
          <p:txBody>
            <a:bodyPr lIns="50800" tIns="50800" rIns="50800" bIns="50800" rtlCol="0" anchor="ctr"/>
            <a:lstStyle/>
            <a:p>
              <a:pPr algn="ctr">
                <a:lnSpc>
                  <a:spcPts val="5018"/>
                </a:lnSpc>
              </a:pPr>
              <a:r>
                <a:rPr lang="en-US" sz="3584" dirty="0">
                  <a:solidFill>
                    <a:srgbClr val="000000"/>
                  </a:solidFill>
                  <a:latin typeface="Garet"/>
                  <a:ea typeface="Garet"/>
                  <a:cs typeface="Garet"/>
                  <a:sym typeface="Garet"/>
                </a:rPr>
                <a:t>Since you did well, and you are the fastest to finish the challenge, I have an offer.</a:t>
              </a:r>
            </a:p>
          </p:txBody>
        </p:sp>
      </p:grpSp>
    </p:spTree>
    <p:extLst>
      <p:ext uri="{BB962C8B-B14F-4D97-AF65-F5344CB8AC3E}">
        <p14:creationId xmlns:p14="http://schemas.microsoft.com/office/powerpoint/2010/main" val="3099547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subTnLst>
                                    <p:audio>
                                      <p:cMediaNode vol="90000">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subTnLst>
                                    <p:audio>
                                      <p:cMediaNode vol="90000">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subTnLst>
                                    <p:audio>
                                      <p:cMediaNode vol="90000">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C3317-3BBF-7662-FF41-DB9C22EC694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AC6F924-BD30-5F92-10C1-54076C3BA090}"/>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stretch>
              <a:fillRect b="-164845"/>
            </a:stretch>
          </a:blipFill>
        </p:spPr>
      </p:sp>
      <p:sp>
        <p:nvSpPr>
          <p:cNvPr id="3" name="Freeform 3">
            <a:extLst>
              <a:ext uri="{FF2B5EF4-FFF2-40B4-BE49-F238E27FC236}">
                <a16:creationId xmlns:a16="http://schemas.microsoft.com/office/drawing/2014/main" id="{FFB028FE-6ACC-8353-19AB-4E409DC17282}"/>
              </a:ext>
            </a:extLst>
          </p:cNvPr>
          <p:cNvSpPr/>
          <p:nvPr/>
        </p:nvSpPr>
        <p:spPr>
          <a:xfrm>
            <a:off x="702685" y="-5905500"/>
            <a:ext cx="20606620" cy="20606620"/>
          </a:xfrm>
          <a:custGeom>
            <a:avLst/>
            <a:gdLst/>
            <a:ahLst/>
            <a:cxnLst/>
            <a:rect l="l" t="t" r="r" b="b"/>
            <a:pathLst>
              <a:path w="20606620" h="20606620">
                <a:moveTo>
                  <a:pt x="0" y="0"/>
                </a:moveTo>
                <a:lnTo>
                  <a:pt x="20606620" y="0"/>
                </a:lnTo>
                <a:lnTo>
                  <a:pt x="20606620" y="20606620"/>
                </a:lnTo>
                <a:lnTo>
                  <a:pt x="0" y="20606620"/>
                </a:lnTo>
                <a:lnTo>
                  <a:pt x="0" y="0"/>
                </a:lnTo>
                <a:close/>
              </a:path>
            </a:pathLst>
          </a:custGeom>
          <a:blipFill>
            <a:blip r:embed="rId5">
              <a:alphaModFix amt="69000"/>
            </a:blip>
            <a:stretch>
              <a:fillRect/>
            </a:stretch>
          </a:blipFill>
        </p:spPr>
      </p:sp>
      <p:pic>
        <p:nvPicPr>
          <p:cNvPr id="11" name="Picture 6" descr="Image result for torn paper">
            <a:extLst>
              <a:ext uri="{FF2B5EF4-FFF2-40B4-BE49-F238E27FC236}">
                <a16:creationId xmlns:a16="http://schemas.microsoft.com/office/drawing/2014/main" id="{D192BB9A-01C1-363E-3804-6D1302F782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9376">
            <a:off x="9635784" y="-838648"/>
            <a:ext cx="9466800" cy="1198480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CB99836-0E98-9B6D-544C-9B943983D5DA}"/>
              </a:ext>
            </a:extLst>
          </p:cNvPr>
          <p:cNvSpPr txBox="1"/>
          <p:nvPr/>
        </p:nvSpPr>
        <p:spPr>
          <a:xfrm rot="179472">
            <a:off x="9809978" y="543414"/>
            <a:ext cx="9187584" cy="1446550"/>
          </a:xfrm>
          <a:prstGeom prst="rect">
            <a:avLst/>
          </a:prstGeom>
          <a:noFill/>
        </p:spPr>
        <p:txBody>
          <a:bodyPr wrap="square" rtlCol="0">
            <a:spAutoFit/>
          </a:bodyPr>
          <a:lstStyle/>
          <a:p>
            <a:pPr algn="ctr"/>
            <a:r>
              <a:rPr lang="en-US" sz="8800" dirty="0">
                <a:latin typeface="Garet" panose="020B0604020202020204" charset="0"/>
              </a:rPr>
              <a:t>Franz’s deal:</a:t>
            </a:r>
          </a:p>
        </p:txBody>
      </p:sp>
      <p:pic>
        <p:nvPicPr>
          <p:cNvPr id="13" name="Picture 4">
            <a:extLst>
              <a:ext uri="{FF2B5EF4-FFF2-40B4-BE49-F238E27FC236}">
                <a16:creationId xmlns:a16="http://schemas.microsoft.com/office/drawing/2014/main" id="{F56F1DC4-B213-9BE8-A6A1-D8EE3CFF7F92}"/>
              </a:ext>
            </a:extLst>
          </p:cNvPr>
          <p:cNvPicPr>
            <a:picLocks noChangeAspect="1"/>
          </p:cNvPicPr>
          <p:nvPr/>
        </p:nvPicPr>
        <p:blipFill rotWithShape="1">
          <a:blip>
            <a:extLst>
              <a:ext uri="{96DAC541-7B7A-43D3-8B79-37D633B846F1}">
                <asvg:svgBlip xmlns:asvg="http://schemas.microsoft.com/office/drawing/2016/SVG/main" r:embed="rId7"/>
              </a:ext>
            </a:extLst>
          </a:blip>
          <a:srcRect l="26268" t="-30338" b="-10515"/>
          <a:stretch>
            <a:fillRect/>
          </a:stretch>
        </p:blipFill>
        <p:spPr>
          <a:xfrm rot="21317481">
            <a:off x="10895059" y="-1689185"/>
            <a:ext cx="5452201" cy="11152472"/>
          </a:xfrm>
          <a:prstGeom prst="rect">
            <a:avLst/>
          </a:prstGeom>
        </p:spPr>
      </p:pic>
      <p:pic>
        <p:nvPicPr>
          <p:cNvPr id="14" name="Picture 7">
            <a:extLst>
              <a:ext uri="{FF2B5EF4-FFF2-40B4-BE49-F238E27FC236}">
                <a16:creationId xmlns:a16="http://schemas.microsoft.com/office/drawing/2014/main" id="{44D871E7-3209-AC38-15FD-8E8CF231010F}"/>
              </a:ext>
            </a:extLst>
          </p:cNvPr>
          <p:cNvPicPr>
            <a:picLocks noChangeAspect="1"/>
          </p:cNvPicPr>
          <p:nvPr/>
        </p:nvPicPr>
        <p:blipFill rotWithShape="1">
          <a:blip>
            <a:extLst>
              <a:ext uri="{96DAC541-7B7A-43D3-8B79-37D633B846F1}">
                <asvg:svgBlip xmlns:asvg="http://schemas.microsoft.com/office/drawing/2016/SVG/main" r:embed="rId7"/>
              </a:ext>
            </a:extLst>
          </a:blip>
          <a:srcRect t="-2830" b="-6883"/>
          <a:stretch>
            <a:fillRect/>
          </a:stretch>
        </p:blipFill>
        <p:spPr>
          <a:xfrm>
            <a:off x="11942381" y="1701109"/>
            <a:ext cx="6887044" cy="8090469"/>
          </a:xfrm>
          <a:prstGeom prst="rect">
            <a:avLst/>
          </a:prstGeom>
        </p:spPr>
      </p:pic>
      <p:sp>
        <p:nvSpPr>
          <p:cNvPr id="15" name="Freeform 4">
            <a:extLst>
              <a:ext uri="{FF2B5EF4-FFF2-40B4-BE49-F238E27FC236}">
                <a16:creationId xmlns:a16="http://schemas.microsoft.com/office/drawing/2014/main" id="{F117DFA1-120E-903A-94DB-2893096A12D4}"/>
              </a:ext>
            </a:extLst>
          </p:cNvPr>
          <p:cNvSpPr/>
          <p:nvPr/>
        </p:nvSpPr>
        <p:spPr>
          <a:xfrm>
            <a:off x="334140" y="1097783"/>
            <a:ext cx="6526824" cy="10021994"/>
          </a:xfrm>
          <a:custGeom>
            <a:avLst/>
            <a:gdLst/>
            <a:ahLst/>
            <a:cxnLst/>
            <a:rect l="l" t="t" r="r" b="b"/>
            <a:pathLst>
              <a:path w="6526824" h="10021994">
                <a:moveTo>
                  <a:pt x="0" y="0"/>
                </a:moveTo>
                <a:lnTo>
                  <a:pt x="6526824" y="0"/>
                </a:lnTo>
                <a:lnTo>
                  <a:pt x="6526824" y="10021994"/>
                </a:lnTo>
                <a:lnTo>
                  <a:pt x="0" y="10021994"/>
                </a:lnTo>
                <a:lnTo>
                  <a:pt x="0" y="0"/>
                </a:lnTo>
                <a:close/>
              </a:path>
            </a:pathLst>
          </a:custGeom>
          <a:blipFill>
            <a:blip r:embed="rId8"/>
            <a:stretch>
              <a:fillRect/>
            </a:stretch>
          </a:blipFill>
        </p:spPr>
      </p:sp>
      <p:sp>
        <p:nvSpPr>
          <p:cNvPr id="16" name="Rounded Rectangular Callout 11">
            <a:extLst>
              <a:ext uri="{FF2B5EF4-FFF2-40B4-BE49-F238E27FC236}">
                <a16:creationId xmlns:a16="http://schemas.microsoft.com/office/drawing/2014/main" id="{832C44D5-710E-87CB-1B88-D763D86F8F1E}"/>
              </a:ext>
            </a:extLst>
          </p:cNvPr>
          <p:cNvSpPr/>
          <p:nvPr/>
        </p:nvSpPr>
        <p:spPr>
          <a:xfrm>
            <a:off x="4142509" y="6108780"/>
            <a:ext cx="4710546" cy="3793288"/>
          </a:xfrm>
          <a:prstGeom prst="wedgeRoundRectCallout">
            <a:avLst>
              <a:gd name="adj1" fmla="val 15652"/>
              <a:gd name="adj2" fmla="val -91187"/>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0"/>
              </a:lnSpc>
            </a:pPr>
            <a:r>
              <a:rPr lang="en-US" sz="6400" dirty="0">
                <a:solidFill>
                  <a:schemeClr val="tx1">
                    <a:lumMod val="85000"/>
                    <a:lumOff val="15000"/>
                  </a:schemeClr>
                </a:solidFill>
                <a:latin typeface="Bodoni MT Condensed" panose="02070606080606020203" pitchFamily="18" charset="0"/>
              </a:rPr>
              <a:t>Great job. </a:t>
            </a:r>
            <a:br>
              <a:rPr lang="en-US" sz="6400" dirty="0">
                <a:solidFill>
                  <a:schemeClr val="tx1">
                    <a:lumMod val="85000"/>
                    <a:lumOff val="15000"/>
                  </a:schemeClr>
                </a:solidFill>
                <a:latin typeface="Bodoni MT Condensed" panose="02070606080606020203" pitchFamily="18" charset="0"/>
              </a:rPr>
            </a:br>
            <a:r>
              <a:rPr lang="en-US" sz="6400" dirty="0">
                <a:solidFill>
                  <a:schemeClr val="tx1">
                    <a:lumMod val="85000"/>
                    <a:lumOff val="15000"/>
                  </a:schemeClr>
                </a:solidFill>
                <a:latin typeface="Bodoni MT Condensed" panose="02070606080606020203" pitchFamily="18" charset="0"/>
              </a:rPr>
              <a:t>Here’s my deal:</a:t>
            </a:r>
          </a:p>
        </p:txBody>
      </p:sp>
      <p:sp>
        <p:nvSpPr>
          <p:cNvPr id="17" name="Rounded Rectangular Callout 12">
            <a:extLst>
              <a:ext uri="{FF2B5EF4-FFF2-40B4-BE49-F238E27FC236}">
                <a16:creationId xmlns:a16="http://schemas.microsoft.com/office/drawing/2014/main" id="{E67634A4-33C2-DACF-B5A3-EE40D8E44D11}"/>
              </a:ext>
            </a:extLst>
          </p:cNvPr>
          <p:cNvSpPr/>
          <p:nvPr/>
        </p:nvSpPr>
        <p:spPr>
          <a:xfrm>
            <a:off x="4364180" y="5338962"/>
            <a:ext cx="4267200" cy="4544428"/>
          </a:xfrm>
          <a:prstGeom prst="wedgeRoundRectCallout">
            <a:avLst>
              <a:gd name="adj1" fmla="val 16828"/>
              <a:gd name="adj2" fmla="val -66351"/>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6800"/>
              </a:lnSpc>
            </a:pPr>
            <a:r>
              <a:rPr lang="en-US" sz="6400" dirty="0">
                <a:solidFill>
                  <a:schemeClr val="tx1">
                    <a:lumMod val="85000"/>
                    <a:lumOff val="15000"/>
                  </a:schemeClr>
                </a:solidFill>
                <a:latin typeface="Bodoni MT Condensed" panose="02070606080606020203" pitchFamily="18" charset="0"/>
              </a:rPr>
              <a:t>I’ll give you </a:t>
            </a:r>
            <a:br>
              <a:rPr lang="en-US" sz="6400" dirty="0">
                <a:solidFill>
                  <a:schemeClr val="tx1">
                    <a:lumMod val="85000"/>
                    <a:lumOff val="15000"/>
                  </a:schemeClr>
                </a:solidFill>
                <a:latin typeface="Bodoni MT Condensed" panose="02070606080606020203" pitchFamily="18" charset="0"/>
              </a:rPr>
            </a:br>
            <a:r>
              <a:rPr lang="en-US" sz="6400" b="1" dirty="0">
                <a:solidFill>
                  <a:schemeClr val="accent3">
                    <a:lumMod val="75000"/>
                  </a:schemeClr>
                </a:solidFill>
                <a:latin typeface="Bodoni MT Condensed" panose="02070606080606020203" pitchFamily="18" charset="0"/>
              </a:rPr>
              <a:t>10 strips </a:t>
            </a:r>
            <a:r>
              <a:rPr lang="en-US" sz="6400" dirty="0">
                <a:solidFill>
                  <a:schemeClr val="tx1">
                    <a:lumMod val="85000"/>
                    <a:lumOff val="15000"/>
                  </a:schemeClr>
                </a:solidFill>
                <a:latin typeface="Bodoni MT Condensed" panose="02070606080606020203" pitchFamily="18" charset="0"/>
              </a:rPr>
              <a:t>for answering my question right.</a:t>
            </a:r>
          </a:p>
        </p:txBody>
      </p:sp>
      <p:sp>
        <p:nvSpPr>
          <p:cNvPr id="18" name="TextBox 17">
            <a:hlinkClick r:id="rId9" action="ppaction://hlinksldjump"/>
            <a:extLst>
              <a:ext uri="{FF2B5EF4-FFF2-40B4-BE49-F238E27FC236}">
                <a16:creationId xmlns:a16="http://schemas.microsoft.com/office/drawing/2014/main" id="{B63E1418-6A8A-BBC8-9169-A52C469F22D7}"/>
              </a:ext>
            </a:extLst>
          </p:cNvPr>
          <p:cNvSpPr txBox="1"/>
          <p:nvPr/>
        </p:nvSpPr>
        <p:spPr>
          <a:xfrm rot="179472">
            <a:off x="7669224" y="7802693"/>
            <a:ext cx="8546312" cy="1569660"/>
          </a:xfrm>
          <a:prstGeom prst="rect">
            <a:avLst/>
          </a:prstGeom>
          <a:noFill/>
        </p:spPr>
        <p:txBody>
          <a:bodyPr wrap="square" rtlCol="0">
            <a:spAutoFit/>
          </a:bodyPr>
          <a:lstStyle/>
          <a:p>
            <a:pPr algn="ctr"/>
            <a:r>
              <a:rPr lang="en-US" sz="8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228600">
                    <a:schemeClr val="accent3">
                      <a:satMod val="175000"/>
                      <a:alpha val="40000"/>
                    </a:schemeClr>
                  </a:glow>
                  <a:outerShdw blurRad="38100" dist="38100" dir="2700000" algn="tl">
                    <a:srgbClr val="000000">
                      <a:alpha val="43137"/>
                    </a:srgbClr>
                  </a:outerShdw>
                </a:effectLst>
                <a:latin typeface="Roca One Heavy" panose="020B0604020202020204" charset="0"/>
              </a:rPr>
              <a:t>DEAL</a:t>
            </a:r>
            <a:r>
              <a:rPr lang="en-US" sz="9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228600">
                    <a:schemeClr val="accent3">
                      <a:satMod val="175000"/>
                      <a:alpha val="40000"/>
                    </a:schemeClr>
                  </a:glow>
                  <a:outerShdw blurRad="38100" dist="38100" dir="2700000" algn="tl">
                    <a:srgbClr val="000000">
                      <a:alpha val="43137"/>
                    </a:srgbClr>
                  </a:outerShdw>
                </a:effectLst>
                <a:latin typeface="Roca One Heavy" panose="020B0604020202020204" charset="0"/>
              </a:rPr>
              <a:t>!</a:t>
            </a:r>
          </a:p>
        </p:txBody>
      </p:sp>
      <p:sp>
        <p:nvSpPr>
          <p:cNvPr id="19" name="TextBox 18">
            <a:hlinkClick r:id="rId10" action="ppaction://hlinksldjump"/>
            <a:extLst>
              <a:ext uri="{FF2B5EF4-FFF2-40B4-BE49-F238E27FC236}">
                <a16:creationId xmlns:a16="http://schemas.microsoft.com/office/drawing/2014/main" id="{6BE1BD6E-9B4A-F0FB-815C-618621BC08EA}"/>
              </a:ext>
            </a:extLst>
          </p:cNvPr>
          <p:cNvSpPr txBox="1"/>
          <p:nvPr/>
        </p:nvSpPr>
        <p:spPr>
          <a:xfrm rot="179472">
            <a:off x="11196067" y="9105295"/>
            <a:ext cx="6500095" cy="1446550"/>
          </a:xfrm>
          <a:prstGeom prst="rect">
            <a:avLst/>
          </a:prstGeom>
          <a:noFill/>
        </p:spPr>
        <p:txBody>
          <a:bodyPr wrap="square" rtlCol="0">
            <a:spAutoFit/>
          </a:bodyPr>
          <a:lstStyle/>
          <a:p>
            <a:pPr algn="ctr"/>
            <a:r>
              <a:rPr lang="en-US" sz="8800" b="1" dirty="0">
                <a:ln w="22225">
                  <a:solidFill>
                    <a:schemeClr val="accent2"/>
                  </a:solidFill>
                  <a:prstDash val="solid"/>
                </a:ln>
                <a:solidFill>
                  <a:schemeClr val="accent2">
                    <a:lumMod val="40000"/>
                    <a:lumOff val="60000"/>
                  </a:schemeClr>
                </a:solidFill>
                <a:effectLst>
                  <a:glow rad="228600">
                    <a:schemeClr val="accent2">
                      <a:satMod val="175000"/>
                      <a:alpha val="40000"/>
                    </a:schemeClr>
                  </a:glow>
                  <a:outerShdw blurRad="38100" dist="38100" dir="2700000" algn="tl">
                    <a:srgbClr val="000000">
                      <a:alpha val="43137"/>
                    </a:srgbClr>
                  </a:outerShdw>
                </a:effectLst>
                <a:latin typeface="Roca One Heavy" panose="020B0604020202020204" charset="0"/>
              </a:rPr>
              <a:t>NO DEAL!</a:t>
            </a:r>
          </a:p>
        </p:txBody>
      </p:sp>
    </p:spTree>
    <p:extLst>
      <p:ext uri="{BB962C8B-B14F-4D97-AF65-F5344CB8AC3E}">
        <p14:creationId xmlns:p14="http://schemas.microsoft.com/office/powerpoint/2010/main" val="42025537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subTnLst>
                                    <p:audio>
                                      <p:cMediaNode vol="90000">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subTnLst>
                                    <p:audio>
                                      <p:cMediaNode vol="90000">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subTnLst>
                                    <p:audio>
                                      <p:cMediaNode vol="90000">
                                        <p:cTn display="0" masterRel="sameClick">
                                          <p:stCondLst>
                                            <p:cond evt="begin" delay="0">
                                              <p:tn val="14"/>
                                            </p:cond>
                                          </p:stCondLst>
                                          <p:endCondLst>
                                            <p:cond evt="onStopAudio" delay="0">
                                              <p:tgtEl>
                                                <p:sldTgt/>
                                              </p:tgtEl>
                                            </p:cond>
                                          </p:endCondLst>
                                        </p:cTn>
                                        <p:tgtEl>
                                          <p:sndTgt r:embed="rId2" name="camera.wav"/>
                                        </p:tgtEl>
                                      </p:cMediaNode>
                                    </p:audio>
                                  </p:subTnLst>
                                </p:cTn>
                              </p:par>
                              <p:par>
                                <p:cTn id="17" presetID="47"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anim calcmode="lin" valueType="num">
                                      <p:cBhvr>
                                        <p:cTn id="20" dur="500" fill="hold"/>
                                        <p:tgtEl>
                                          <p:spTgt spid="13"/>
                                        </p:tgtEl>
                                        <p:attrNameLst>
                                          <p:attrName>ppt_x</p:attrName>
                                        </p:attrNameLst>
                                      </p:cBhvr>
                                      <p:tavLst>
                                        <p:tav tm="0">
                                          <p:val>
                                            <p:strVal val="#ppt_x"/>
                                          </p:val>
                                        </p:tav>
                                        <p:tav tm="100000">
                                          <p:val>
                                            <p:strVal val="#ppt_x"/>
                                          </p:val>
                                        </p:tav>
                                      </p:tavLst>
                                    </p:anim>
                                    <p:anim calcmode="lin" valueType="num">
                                      <p:cBhvr>
                                        <p:cTn id="21" dur="500" fill="hold"/>
                                        <p:tgtEl>
                                          <p:spTgt spid="1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par>
                          <p:cTn id="22" fill="hold">
                            <p:stCondLst>
                              <p:cond delay="1000"/>
                            </p:stCondLst>
                            <p:childTnLst>
                              <p:par>
                                <p:cTn id="23" presetID="47" presetClass="entr" presetSubtype="0"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strVal val="#ppt_x"/>
                                          </p:val>
                                        </p:tav>
                                        <p:tav tm="100000">
                                          <p:val>
                                            <p:strVal val="#ppt_x"/>
                                          </p:val>
                                        </p:tav>
                                      </p:tavLst>
                                    </p:anim>
                                    <p:anim calcmode="lin" valueType="num">
                                      <p:cBhvr>
                                        <p:cTn id="27" dur="500" fill="hold"/>
                                        <p:tgtEl>
                                          <p:spTgt spid="14"/>
                                        </p:tgtEl>
                                        <p:attrNameLst>
                                          <p:attrName>ppt_y</p:attrName>
                                        </p:attrNameLst>
                                      </p:cBhvr>
                                      <p:tavLst>
                                        <p:tav tm="0">
                                          <p:val>
                                            <p:strVal val="#ppt_y-.1"/>
                                          </p:val>
                                        </p:tav>
                                        <p:tav tm="100000">
                                          <p:val>
                                            <p:strVal val="#ppt_y"/>
                                          </p:val>
                                        </p:tav>
                                      </p:tavLst>
                                    </p:anim>
                                  </p:childTnLst>
                                  <p:subTnLst>
                                    <p:audio>
                                      <p:cMediaNode vol="90000">
                                        <p:cTn display="0" masterRel="sameClick">
                                          <p:stCondLst>
                                            <p:cond evt="begin" delay="0">
                                              <p:tn val="23"/>
                                            </p:cond>
                                          </p:stCondLst>
                                          <p:endCondLst>
                                            <p:cond evt="onStopAudio" delay="0">
                                              <p:tgtEl>
                                                <p:sldTgt/>
                                              </p:tgtEl>
                                            </p:cond>
                                          </p:endCondLst>
                                        </p:cTn>
                                        <p:tgtEl>
                                          <p:sndTgt r:embed="rId3" name="whoosh.wav"/>
                                        </p:tgtEl>
                                      </p:cMediaNode>
                                    </p:audio>
                                  </p:subTnLst>
                                </p:cTn>
                              </p:par>
                            </p:childTnLst>
                          </p:cTn>
                        </p:par>
                        <p:par>
                          <p:cTn id="28" fill="hold">
                            <p:stCondLst>
                              <p:cond delay="1500"/>
                            </p:stCondLst>
                            <p:childTnLst>
                              <p:par>
                                <p:cTn id="29" presetID="49" presetClass="entr" presetSubtype="0" decel="10000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 calcmode="lin" valueType="num">
                                      <p:cBhvr>
                                        <p:cTn id="33" dur="500" fill="hold"/>
                                        <p:tgtEl>
                                          <p:spTgt spid="18"/>
                                        </p:tgtEl>
                                        <p:attrNameLst>
                                          <p:attrName>style.rotation</p:attrName>
                                        </p:attrNameLst>
                                      </p:cBhvr>
                                      <p:tavLst>
                                        <p:tav tm="0">
                                          <p:val>
                                            <p:fltVal val="360"/>
                                          </p:val>
                                        </p:tav>
                                        <p:tav tm="100000">
                                          <p:val>
                                            <p:fltVal val="0"/>
                                          </p:val>
                                        </p:tav>
                                      </p:tavLst>
                                    </p:anim>
                                    <p:animEffect transition="in" filter="fade">
                                      <p:cBhvr>
                                        <p:cTn id="34" dur="500"/>
                                        <p:tgtEl>
                                          <p:spTgt spid="18"/>
                                        </p:tgtEl>
                                      </p:cBhvr>
                                    </p:animEffect>
                                  </p:childTnLst>
                                </p:cTn>
                              </p:par>
                            </p:childTnLst>
                          </p:cTn>
                        </p:par>
                        <p:par>
                          <p:cTn id="35" fill="hold">
                            <p:stCondLst>
                              <p:cond delay="20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8DDA5-6BFE-D976-7746-0E3C542BE97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A789CE9-9A2A-EC1A-1A9E-9CAB31850602}"/>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b="-164845"/>
            </a:stretch>
          </a:blipFill>
        </p:spPr>
      </p:sp>
      <p:sp>
        <p:nvSpPr>
          <p:cNvPr id="3" name="Freeform 3">
            <a:extLst>
              <a:ext uri="{FF2B5EF4-FFF2-40B4-BE49-F238E27FC236}">
                <a16:creationId xmlns:a16="http://schemas.microsoft.com/office/drawing/2014/main" id="{DA581D0A-6BC9-0D12-3D9B-327C6F343ABF}"/>
              </a:ext>
            </a:extLst>
          </p:cNvPr>
          <p:cNvSpPr/>
          <p:nvPr/>
        </p:nvSpPr>
        <p:spPr>
          <a:xfrm>
            <a:off x="702685" y="-5905500"/>
            <a:ext cx="20606620" cy="20606620"/>
          </a:xfrm>
          <a:custGeom>
            <a:avLst/>
            <a:gdLst/>
            <a:ahLst/>
            <a:cxnLst/>
            <a:rect l="l" t="t" r="r" b="b"/>
            <a:pathLst>
              <a:path w="20606620" h="20606620">
                <a:moveTo>
                  <a:pt x="0" y="0"/>
                </a:moveTo>
                <a:lnTo>
                  <a:pt x="20606620" y="0"/>
                </a:lnTo>
                <a:lnTo>
                  <a:pt x="20606620" y="20606620"/>
                </a:lnTo>
                <a:lnTo>
                  <a:pt x="0" y="20606620"/>
                </a:lnTo>
                <a:lnTo>
                  <a:pt x="0" y="0"/>
                </a:lnTo>
                <a:close/>
              </a:path>
            </a:pathLst>
          </a:custGeom>
          <a:blipFill>
            <a:blip r:embed="rId4">
              <a:alphaModFix amt="69000"/>
            </a:blip>
            <a:stretch>
              <a:fillRect/>
            </a:stretch>
          </a:blipFill>
        </p:spPr>
      </p:sp>
      <p:pic>
        <p:nvPicPr>
          <p:cNvPr id="4" name="Picture 3">
            <a:extLst>
              <a:ext uri="{FF2B5EF4-FFF2-40B4-BE49-F238E27FC236}">
                <a16:creationId xmlns:a16="http://schemas.microsoft.com/office/drawing/2014/main" id="{312F9EBC-9A09-3B25-F4A7-145F5EC44E6E}"/>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50001" b="94445" l="65194" r="78782"/>
                    </a14:imgEffect>
                    <a14:imgEffect>
                      <a14:sharpenSoften amount="11000"/>
                    </a14:imgEffect>
                    <a14:imgEffect>
                      <a14:brightnessContrast bright="-5000" contrast="6000"/>
                    </a14:imgEffect>
                  </a14:imgLayer>
                </a14:imgProps>
              </a:ext>
              <a:ext uri="{28A0092B-C50C-407E-A947-70E740481C1C}">
                <a14:useLocalDpi xmlns:a14="http://schemas.microsoft.com/office/drawing/2010/main" val="0"/>
              </a:ext>
            </a:extLst>
          </a:blip>
          <a:srcRect l="63496" t="44445" r="19520"/>
          <a:stretch>
            <a:fillRect/>
          </a:stretch>
        </p:blipFill>
        <p:spPr bwMode="auto">
          <a:xfrm>
            <a:off x="717884" y="2705101"/>
            <a:ext cx="5334000" cy="95250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054AADC-1E91-AD12-FBB2-44FB644352DA}"/>
              </a:ext>
            </a:extLst>
          </p:cNvPr>
          <p:cNvPicPr>
            <a:picLocks noChangeAspect="1" noChangeArrowheads="1"/>
          </p:cNvPicPr>
          <p:nvPr/>
        </p:nvPicPr>
        <p:blipFill>
          <a:blip>
            <a:extLst>
              <a:ext uri="{96DAC541-7B7A-43D3-8B79-37D633B846F1}">
                <asvg:svgBlip xmlns:asvg="http://schemas.microsoft.com/office/drawing/2016/SVG/main" r:embed="rId7"/>
              </a:ext>
            </a:extLst>
          </a:blip>
          <a:srcRect t="7657" b="7657"/>
          <a:stretch/>
        </p:blipFill>
        <p:spPr bwMode="auto">
          <a:xfrm>
            <a:off x="10378440" y="-1"/>
            <a:ext cx="7909560" cy="102870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7C7132F-69A7-824E-8275-B808759B8AFC}"/>
              </a:ext>
            </a:extLst>
          </p:cNvPr>
          <p:cNvSpPr txBox="1"/>
          <p:nvPr/>
        </p:nvSpPr>
        <p:spPr>
          <a:xfrm>
            <a:off x="457200" y="571500"/>
            <a:ext cx="11125200" cy="3697166"/>
          </a:xfrm>
          <a:prstGeom prst="rect">
            <a:avLst/>
          </a:prstGeom>
          <a:noFill/>
        </p:spPr>
        <p:txBody>
          <a:bodyPr wrap="square" rtlCol="0">
            <a:spAutoFit/>
          </a:bodyPr>
          <a:lstStyle/>
          <a:p>
            <a:pPr>
              <a:lnSpc>
                <a:spcPts val="13840"/>
              </a:lnSpc>
            </a:pPr>
            <a:r>
              <a:rPr lang="en-US" sz="13200" b="1" dirty="0">
                <a:ln w="31550" cmpd="sng">
                  <a:gradFill>
                    <a:gsLst>
                      <a:gs pos="70000">
                        <a:schemeClr val="accent2"/>
                      </a:gs>
                      <a:gs pos="0">
                        <a:schemeClr val="accent2">
                          <a:lumMod val="60000"/>
                          <a:lumOff val="40000"/>
                        </a:schemeClr>
                      </a:gs>
                    </a:gsLst>
                    <a:lin ang="5400000"/>
                  </a:gradFill>
                  <a:prstDash val="solid"/>
                </a:ln>
                <a:solidFill>
                  <a:schemeClr val="accent2">
                    <a:lumMod val="20000"/>
                    <a:lumOff val="80000"/>
                  </a:schemeClr>
                </a:solidFill>
                <a:effectLst>
                  <a:outerShdw blurRad="50800" dist="40000" dir="5400000" algn="tl" rotWithShape="0">
                    <a:srgbClr val="000000">
                      <a:shade val="5000"/>
                      <a:satMod val="120000"/>
                      <a:alpha val="33000"/>
                    </a:srgbClr>
                  </a:outerShdw>
                </a:effectLst>
                <a:latin typeface="Roca One Heavy" panose="020B0604020202020204" charset="0"/>
              </a:rPr>
              <a:t>You got canned!</a:t>
            </a:r>
          </a:p>
        </p:txBody>
      </p:sp>
      <p:sp>
        <p:nvSpPr>
          <p:cNvPr id="7" name="Rounded Rectangular Callout 8">
            <a:extLst>
              <a:ext uri="{FF2B5EF4-FFF2-40B4-BE49-F238E27FC236}">
                <a16:creationId xmlns:a16="http://schemas.microsoft.com/office/drawing/2014/main" id="{8B80459B-E9E8-25B7-59FB-BB1CA333FB7F}"/>
              </a:ext>
            </a:extLst>
          </p:cNvPr>
          <p:cNvSpPr/>
          <p:nvPr/>
        </p:nvSpPr>
        <p:spPr>
          <a:xfrm>
            <a:off x="8839200" y="909000"/>
            <a:ext cx="4267200" cy="3014752"/>
          </a:xfrm>
          <a:prstGeom prst="wedgeRoundRectCallout">
            <a:avLst>
              <a:gd name="adj1" fmla="val 76012"/>
              <a:gd name="adj2" fmla="val 29696"/>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8000"/>
              </a:lnSpc>
            </a:pPr>
            <a:r>
              <a:rPr lang="en-US" sz="9600" dirty="0">
                <a:solidFill>
                  <a:schemeClr val="tx1">
                    <a:lumMod val="85000"/>
                    <a:lumOff val="15000"/>
                  </a:schemeClr>
                </a:solidFill>
                <a:latin typeface="Bodoni MT Condensed" panose="02070606080606020203" pitchFamily="18" charset="0"/>
              </a:rPr>
              <a:t>Here’s </a:t>
            </a:r>
            <a:br>
              <a:rPr lang="en-US" sz="9600" dirty="0">
                <a:solidFill>
                  <a:schemeClr val="tx1">
                    <a:lumMod val="85000"/>
                    <a:lumOff val="15000"/>
                  </a:schemeClr>
                </a:solidFill>
                <a:latin typeface="Bodoni MT Condensed" panose="02070606080606020203" pitchFamily="18" charset="0"/>
              </a:rPr>
            </a:br>
            <a:r>
              <a:rPr lang="en-US" sz="9600" b="1" dirty="0">
                <a:solidFill>
                  <a:schemeClr val="accent2">
                    <a:lumMod val="75000"/>
                  </a:schemeClr>
                </a:solidFill>
                <a:latin typeface="Bodoni MT Condensed" panose="02070606080606020203" pitchFamily="18" charset="0"/>
              </a:rPr>
              <a:t>3 strip</a:t>
            </a:r>
            <a:r>
              <a:rPr lang="en-US" sz="9600" dirty="0">
                <a:solidFill>
                  <a:schemeClr val="tx1">
                    <a:lumMod val="85000"/>
                    <a:lumOff val="15000"/>
                  </a:schemeClr>
                </a:solidFill>
                <a:latin typeface="Bodoni MT Condensed" panose="02070606080606020203" pitchFamily="18" charset="0"/>
              </a:rPr>
              <a:t>.</a:t>
            </a:r>
          </a:p>
        </p:txBody>
      </p:sp>
      <p:pic>
        <p:nvPicPr>
          <p:cNvPr id="8" name="Picture 10">
            <a:extLst>
              <a:ext uri="{FF2B5EF4-FFF2-40B4-BE49-F238E27FC236}">
                <a16:creationId xmlns:a16="http://schemas.microsoft.com/office/drawing/2014/main" id="{808E65B8-5AAB-4737-8364-B5151E4ABC23}"/>
              </a:ext>
            </a:extLst>
          </p:cNvPr>
          <p:cNvPicPr>
            <a:picLocks noChangeAspect="1"/>
          </p:cNvPicPr>
          <p:nvPr/>
        </p:nvPicPr>
        <p:blipFill rotWithShape="1">
          <a:blip>
            <a:extLst>
              <a:ext uri="{96DAC541-7B7A-43D3-8B79-37D633B846F1}">
                <asvg:svgBlip xmlns:asvg="http://schemas.microsoft.com/office/drawing/2016/SVG/main" r:embed="rId8"/>
              </a:ext>
            </a:extLst>
          </a:blip>
          <a:srcRect l="7206" r="7206"/>
          <a:stretch/>
        </p:blipFill>
        <p:spPr>
          <a:xfrm rot="20156927">
            <a:off x="3035176" y="3245813"/>
            <a:ext cx="9748771" cy="6976793"/>
          </a:xfrm>
          <a:prstGeom prst="rect">
            <a:avLst/>
          </a:prstGeom>
        </p:spPr>
      </p:pic>
      <p:pic>
        <p:nvPicPr>
          <p:cNvPr id="9" name="Picture 2" descr="Arrow: Straight with solid fill">
            <a:hlinkClick r:id="rId9" action="ppaction://hlinksldjump"/>
            <a:extLst>
              <a:ext uri="{FF2B5EF4-FFF2-40B4-BE49-F238E27FC236}">
                <a16:creationId xmlns:a16="http://schemas.microsoft.com/office/drawing/2014/main" id="{B54B88B8-E7A6-794E-8214-D1F854C1A90B}"/>
              </a:ext>
            </a:extLst>
          </p:cNvPr>
          <p:cNvPicPr>
            <a:picLocks noChangeAspect="1" noChangeArrowheads="1"/>
          </p:cNvPicPr>
          <p:nvPr/>
        </p:nvPicPr>
        <p:blipFill>
          <a:blip>
            <a:extLst>
              <a:ext uri="{96DAC541-7B7A-43D3-8B79-37D633B846F1}">
                <asvg:svgBlip xmlns:asvg="http://schemas.microsoft.com/office/drawing/2016/SVG/main" r:embed="rId10"/>
              </a:ext>
            </a:extLst>
          </a:blip>
          <a:srcRect/>
          <a:stretch/>
        </p:blipFill>
        <p:spPr bwMode="auto">
          <a:xfrm rot="10800000">
            <a:off x="15727639" y="8191500"/>
            <a:ext cx="2361376" cy="2361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4758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subTnLst>
                                    <p:audio>
                                      <p:cMediaNode vol="90000">
                                        <p:cTn display="0" masterRel="sameClick">
                                          <p:stCondLst>
                                            <p:cond evt="begin" delay="0">
                                              <p:tn val="18"/>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EDDC7"/>
        </a:solidFill>
        <a:effectLst/>
      </p:bgPr>
    </p:bg>
    <p:spTree>
      <p:nvGrpSpPr>
        <p:cNvPr id="1" name=""/>
        <p:cNvGrpSpPr/>
        <p:nvPr/>
      </p:nvGrpSpPr>
      <p:grpSpPr>
        <a:xfrm>
          <a:off x="0" y="0"/>
          <a:ext cx="0" cy="0"/>
          <a:chOff x="0" y="0"/>
          <a:chExt cx="0" cy="0"/>
        </a:xfrm>
      </p:grpSpPr>
      <p:sp>
        <p:nvSpPr>
          <p:cNvPr id="2" name="Freeform 2"/>
          <p:cNvSpPr/>
          <p:nvPr/>
        </p:nvSpPr>
        <p:spPr>
          <a:xfrm>
            <a:off x="4253345" y="432285"/>
            <a:ext cx="5481398" cy="507029"/>
          </a:xfrm>
          <a:custGeom>
            <a:avLst/>
            <a:gdLst/>
            <a:ahLst/>
            <a:cxnLst/>
            <a:rect l="l" t="t" r="r" b="b"/>
            <a:pathLst>
              <a:path w="5481398" h="507029">
                <a:moveTo>
                  <a:pt x="0" y="0"/>
                </a:moveTo>
                <a:lnTo>
                  <a:pt x="5481398" y="0"/>
                </a:lnTo>
                <a:lnTo>
                  <a:pt x="5481398" y="507030"/>
                </a:lnTo>
                <a:lnTo>
                  <a:pt x="0" y="507030"/>
                </a:lnTo>
                <a:lnTo>
                  <a:pt x="0" y="0"/>
                </a:lnTo>
                <a:close/>
              </a:path>
            </a:pathLst>
          </a:custGeom>
          <a:blipFill>
            <a:blip>
              <a:extLst>
                <a:ext uri="{96DAC541-7B7A-43D3-8B79-37D633B846F1}">
                  <asvg:svgBlip xmlns:asvg="http://schemas.microsoft.com/office/drawing/2016/SVG/main" r:embed="rId2"/>
                </a:ext>
              </a:extLst>
            </a:blip>
            <a:stretch>
              <a:fillRect/>
            </a:stretch>
          </a:blipFill>
        </p:spPr>
      </p:sp>
      <p:sp>
        <p:nvSpPr>
          <p:cNvPr id="3" name="Freeform 3"/>
          <p:cNvSpPr/>
          <p:nvPr/>
        </p:nvSpPr>
        <p:spPr>
          <a:xfrm>
            <a:off x="0" y="0"/>
            <a:ext cx="6905149" cy="10287000"/>
          </a:xfrm>
          <a:custGeom>
            <a:avLst/>
            <a:gdLst/>
            <a:ahLst/>
            <a:cxnLst/>
            <a:rect l="l" t="t" r="r" b="b"/>
            <a:pathLst>
              <a:path w="6905149" h="10287000">
                <a:moveTo>
                  <a:pt x="0" y="0"/>
                </a:moveTo>
                <a:lnTo>
                  <a:pt x="6905149" y="0"/>
                </a:lnTo>
                <a:lnTo>
                  <a:pt x="6905149" y="10287000"/>
                </a:lnTo>
                <a:lnTo>
                  <a:pt x="0" y="10287000"/>
                </a:lnTo>
                <a:lnTo>
                  <a:pt x="0" y="0"/>
                </a:lnTo>
                <a:close/>
              </a:path>
            </a:pathLst>
          </a:custGeom>
          <a:blipFill>
            <a:blip r:embed="rId3"/>
            <a:stretch>
              <a:fillRect/>
            </a:stretch>
          </a:blipFill>
        </p:spPr>
      </p:sp>
      <p:sp>
        <p:nvSpPr>
          <p:cNvPr id="4" name="Freeform 4"/>
          <p:cNvSpPr/>
          <p:nvPr/>
        </p:nvSpPr>
        <p:spPr>
          <a:xfrm>
            <a:off x="-863023" y="-834024"/>
            <a:ext cx="19326661" cy="11955048"/>
          </a:xfrm>
          <a:custGeom>
            <a:avLst/>
            <a:gdLst/>
            <a:ahLst/>
            <a:cxnLst/>
            <a:rect l="l" t="t" r="r" b="b"/>
            <a:pathLst>
              <a:path w="19326661" h="11955048">
                <a:moveTo>
                  <a:pt x="0" y="0"/>
                </a:moveTo>
                <a:lnTo>
                  <a:pt x="19326661" y="0"/>
                </a:lnTo>
                <a:lnTo>
                  <a:pt x="19326661" y="11955048"/>
                </a:lnTo>
                <a:lnTo>
                  <a:pt x="0" y="11955048"/>
                </a:lnTo>
                <a:lnTo>
                  <a:pt x="0" y="0"/>
                </a:lnTo>
                <a:close/>
              </a:path>
            </a:pathLst>
          </a:custGeom>
          <a:blipFill>
            <a:blip r:embed="rId4">
              <a:alphaModFix amt="69000"/>
            </a:blip>
            <a:stretch>
              <a:fillRect t="-30830" b="-30830"/>
            </a:stretch>
          </a:blipFill>
        </p:spPr>
      </p:sp>
      <p:sp>
        <p:nvSpPr>
          <p:cNvPr id="5" name="TextBox 5"/>
          <p:cNvSpPr txBox="1"/>
          <p:nvPr/>
        </p:nvSpPr>
        <p:spPr>
          <a:xfrm>
            <a:off x="7768172" y="1123369"/>
            <a:ext cx="9767651" cy="8474115"/>
          </a:xfrm>
          <a:prstGeom prst="rect">
            <a:avLst/>
          </a:prstGeom>
        </p:spPr>
        <p:txBody>
          <a:bodyPr wrap="square" lIns="0" tIns="0" rIns="0" bIns="0" rtlCol="0" anchor="t">
            <a:spAutoFit/>
          </a:bodyPr>
          <a:lstStyle/>
          <a:p>
            <a:pPr algn="just">
              <a:lnSpc>
                <a:spcPts val="3018"/>
              </a:lnSpc>
            </a:pPr>
            <a:r>
              <a:rPr lang="en-US" sz="2768" spc="2" dirty="0">
                <a:solidFill>
                  <a:srgbClr val="000000"/>
                </a:solidFill>
                <a:latin typeface="Bookmania"/>
                <a:ea typeface="Bookmania"/>
                <a:cs typeface="Bookmania"/>
                <a:sym typeface="Bookmania"/>
              </a:rPr>
              <a:t>     A mat was not something new to us. There was already one such mat in the house. It was one we seldom use, a mat older than any of us. </a:t>
            </a:r>
          </a:p>
          <a:p>
            <a:pPr algn="just">
              <a:lnSpc>
                <a:spcPts val="3018"/>
              </a:lnSpc>
            </a:pPr>
            <a:endParaRPr lang="en-US" sz="2768" spc="2" dirty="0">
              <a:solidFill>
                <a:srgbClr val="000000"/>
              </a:solidFill>
              <a:latin typeface="Bookmania"/>
              <a:ea typeface="Bookmania"/>
              <a:cs typeface="Bookmania"/>
              <a:sym typeface="Bookmania"/>
            </a:endParaRPr>
          </a:p>
          <a:p>
            <a:pPr algn="just">
              <a:lnSpc>
                <a:spcPts val="3018"/>
              </a:lnSpc>
            </a:pPr>
            <a:r>
              <a:rPr lang="en-US" sz="2768" spc="2" dirty="0">
                <a:solidFill>
                  <a:srgbClr val="000000"/>
                </a:solidFill>
                <a:latin typeface="Bookmania"/>
                <a:ea typeface="Bookmania"/>
                <a:cs typeface="Bookmania"/>
                <a:sym typeface="Bookmania"/>
              </a:rPr>
              <a:t>    This mat had been given to Mama by her mother when Mama and Papa were married. It had been with them ever since. It was used on their wedding night and afterwards only on special occasions. It was a very beautiful mat. It had green leaf borders and gigantic red roses woven onto it. In the middle it said:</a:t>
            </a:r>
          </a:p>
          <a:p>
            <a:pPr algn="ctr">
              <a:lnSpc>
                <a:spcPts val="3018"/>
              </a:lnSpc>
            </a:pPr>
            <a:r>
              <a:rPr lang="en-US" sz="2768" spc="2" dirty="0">
                <a:solidFill>
                  <a:srgbClr val="000000"/>
                </a:solidFill>
                <a:latin typeface="Bookmania"/>
                <a:ea typeface="Bookmania"/>
                <a:cs typeface="Bookmania"/>
                <a:sym typeface="Bookmania"/>
              </a:rPr>
              <a:t>Emilia y Jaime Recuerdo</a:t>
            </a:r>
          </a:p>
          <a:p>
            <a:pPr algn="just">
              <a:lnSpc>
                <a:spcPts val="3018"/>
              </a:lnSpc>
            </a:pPr>
            <a:endParaRPr lang="en-US" sz="2768" spc="2" dirty="0">
              <a:solidFill>
                <a:srgbClr val="000000"/>
              </a:solidFill>
              <a:latin typeface="Bookmania"/>
              <a:ea typeface="Bookmania"/>
              <a:cs typeface="Bookmania"/>
              <a:sym typeface="Bookmania"/>
            </a:endParaRPr>
          </a:p>
          <a:p>
            <a:pPr algn="just">
              <a:lnSpc>
                <a:spcPts val="3018"/>
              </a:lnSpc>
            </a:pPr>
            <a:r>
              <a:rPr lang="en-US" sz="2768" i="1" spc="2" dirty="0">
                <a:solidFill>
                  <a:srgbClr val="000000"/>
                </a:solidFill>
                <a:latin typeface="Bookmania Italics"/>
                <a:ea typeface="Bookmania Italics"/>
                <a:cs typeface="Bookmania Italics"/>
                <a:sym typeface="Bookmania Italics"/>
              </a:rPr>
              <a:t>    </a:t>
            </a:r>
            <a:r>
              <a:rPr lang="en-US" sz="2768" spc="2" dirty="0">
                <a:solidFill>
                  <a:srgbClr val="000000"/>
                </a:solidFill>
                <a:latin typeface="Bookmania"/>
                <a:ea typeface="Bookmania"/>
                <a:cs typeface="Bookmania"/>
                <a:sym typeface="Bookmania"/>
              </a:rPr>
              <a:t>The mat did not ever seem to grow old. To Mama it was always as new as it had been on her wedding night. The folds and creases always looked new and fresh. The smell was always the smell of a new mat. Watching it was an endless joy.</a:t>
            </a:r>
          </a:p>
          <a:p>
            <a:pPr algn="just">
              <a:lnSpc>
                <a:spcPts val="3018"/>
              </a:lnSpc>
            </a:pPr>
            <a:endParaRPr lang="en-US" sz="2768" spc="2" dirty="0">
              <a:solidFill>
                <a:srgbClr val="000000"/>
              </a:solidFill>
              <a:latin typeface="Bookmania"/>
              <a:ea typeface="Bookmania"/>
              <a:cs typeface="Bookmania"/>
              <a:sym typeface="Bookmania"/>
            </a:endParaRPr>
          </a:p>
          <a:p>
            <a:pPr algn="just">
              <a:lnSpc>
                <a:spcPts val="3018"/>
              </a:lnSpc>
            </a:pPr>
            <a:r>
              <a:rPr lang="en-US" sz="2768" spc="2" dirty="0">
                <a:solidFill>
                  <a:srgbClr val="000000"/>
                </a:solidFill>
                <a:latin typeface="Bookmania"/>
                <a:ea typeface="Bookmania"/>
                <a:cs typeface="Bookmania"/>
                <a:sym typeface="Bookmania"/>
              </a:rPr>
              <a:t>      Mama always kept that mat in her trunk. When any of us got sick, the mat was brought out and the sick child made to sleep on it. Every one of us had at some time in our life slept on it. There had been sickness in our family. And there had been deaths….</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fade">
                                      <p:cBhvr>
                                        <p:cTn id="2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EDDC7"/>
        </a:solidFill>
        <a:effectLst/>
      </p:bgPr>
    </p:bg>
    <p:spTree>
      <p:nvGrpSpPr>
        <p:cNvPr id="1" name=""/>
        <p:cNvGrpSpPr/>
        <p:nvPr/>
      </p:nvGrpSpPr>
      <p:grpSpPr>
        <a:xfrm>
          <a:off x="0" y="0"/>
          <a:ext cx="0" cy="0"/>
          <a:chOff x="0" y="0"/>
          <a:chExt cx="0" cy="0"/>
        </a:xfrm>
      </p:grpSpPr>
      <p:sp>
        <p:nvSpPr>
          <p:cNvPr id="2" name="Freeform 2"/>
          <p:cNvSpPr/>
          <p:nvPr/>
        </p:nvSpPr>
        <p:spPr>
          <a:xfrm>
            <a:off x="7761380" y="521671"/>
            <a:ext cx="5481398" cy="507029"/>
          </a:xfrm>
          <a:custGeom>
            <a:avLst/>
            <a:gdLst/>
            <a:ahLst/>
            <a:cxnLst/>
            <a:rect l="l" t="t" r="r" b="b"/>
            <a:pathLst>
              <a:path w="5481398" h="507029">
                <a:moveTo>
                  <a:pt x="0" y="0"/>
                </a:moveTo>
                <a:lnTo>
                  <a:pt x="5481398" y="0"/>
                </a:lnTo>
                <a:lnTo>
                  <a:pt x="5481398" y="507029"/>
                </a:lnTo>
                <a:lnTo>
                  <a:pt x="0" y="507029"/>
                </a:lnTo>
                <a:lnTo>
                  <a:pt x="0" y="0"/>
                </a:lnTo>
                <a:close/>
              </a:path>
            </a:pathLst>
          </a:custGeom>
          <a:blipFill>
            <a:blip>
              <a:extLst>
                <a:ext uri="{96DAC541-7B7A-43D3-8B79-37D633B846F1}">
                  <asvg:svgBlip xmlns:asvg="http://schemas.microsoft.com/office/drawing/2016/SVG/main" r:embed="rId2"/>
                </a:ext>
              </a:extLst>
            </a:blip>
            <a:stretch>
              <a:fillRect/>
            </a:stretch>
          </a:blipFill>
        </p:spPr>
      </p:sp>
      <p:sp>
        <p:nvSpPr>
          <p:cNvPr id="3" name="Freeform 3"/>
          <p:cNvSpPr/>
          <p:nvPr/>
        </p:nvSpPr>
        <p:spPr>
          <a:xfrm>
            <a:off x="11382851" y="0"/>
            <a:ext cx="6905149" cy="10287000"/>
          </a:xfrm>
          <a:custGeom>
            <a:avLst/>
            <a:gdLst/>
            <a:ahLst/>
            <a:cxnLst/>
            <a:rect l="l" t="t" r="r" b="b"/>
            <a:pathLst>
              <a:path w="6905149" h="10287000">
                <a:moveTo>
                  <a:pt x="0" y="0"/>
                </a:moveTo>
                <a:lnTo>
                  <a:pt x="6905149" y="0"/>
                </a:lnTo>
                <a:lnTo>
                  <a:pt x="6905149" y="10287000"/>
                </a:lnTo>
                <a:lnTo>
                  <a:pt x="0" y="10287000"/>
                </a:lnTo>
                <a:lnTo>
                  <a:pt x="0" y="0"/>
                </a:lnTo>
                <a:close/>
              </a:path>
            </a:pathLst>
          </a:custGeom>
          <a:blipFill>
            <a:blip r:embed="rId3"/>
            <a:stretch>
              <a:fillRect/>
            </a:stretch>
          </a:blipFill>
        </p:spPr>
      </p:sp>
      <p:sp>
        <p:nvSpPr>
          <p:cNvPr id="4" name="Freeform 4"/>
          <p:cNvSpPr/>
          <p:nvPr/>
        </p:nvSpPr>
        <p:spPr>
          <a:xfrm>
            <a:off x="-896444" y="-834024"/>
            <a:ext cx="19184444" cy="11955048"/>
          </a:xfrm>
          <a:custGeom>
            <a:avLst/>
            <a:gdLst/>
            <a:ahLst/>
            <a:cxnLst/>
            <a:rect l="l" t="t" r="r" b="b"/>
            <a:pathLst>
              <a:path w="19184444" h="11955048">
                <a:moveTo>
                  <a:pt x="0" y="0"/>
                </a:moveTo>
                <a:lnTo>
                  <a:pt x="19184444" y="0"/>
                </a:lnTo>
                <a:lnTo>
                  <a:pt x="19184444" y="11955048"/>
                </a:lnTo>
                <a:lnTo>
                  <a:pt x="0" y="11955048"/>
                </a:lnTo>
                <a:lnTo>
                  <a:pt x="0" y="0"/>
                </a:lnTo>
                <a:close/>
              </a:path>
            </a:pathLst>
          </a:custGeom>
          <a:blipFill>
            <a:blip r:embed="rId4">
              <a:alphaModFix amt="69000"/>
            </a:blip>
            <a:stretch>
              <a:fillRect t="-30235" b="-30235"/>
            </a:stretch>
          </a:blipFill>
        </p:spPr>
      </p:sp>
      <p:sp>
        <p:nvSpPr>
          <p:cNvPr id="5" name="TextBox 5"/>
          <p:cNvSpPr txBox="1"/>
          <p:nvPr/>
        </p:nvSpPr>
        <p:spPr>
          <a:xfrm>
            <a:off x="1028700" y="3300396"/>
            <a:ext cx="9299925" cy="5957904"/>
          </a:xfrm>
          <a:prstGeom prst="rect">
            <a:avLst/>
          </a:prstGeom>
        </p:spPr>
        <p:txBody>
          <a:bodyPr lIns="0" tIns="0" rIns="0" bIns="0" rtlCol="0" anchor="t">
            <a:spAutoFit/>
          </a:bodyPr>
          <a:lstStyle/>
          <a:p>
            <a:pPr algn="just">
              <a:lnSpc>
                <a:spcPts val="4351"/>
              </a:lnSpc>
            </a:pPr>
            <a:r>
              <a:rPr lang="en-US" sz="3687" spc="3" dirty="0">
                <a:solidFill>
                  <a:srgbClr val="000000"/>
                </a:solidFill>
                <a:latin typeface="Bookmania"/>
                <a:ea typeface="Bookmania"/>
                <a:cs typeface="Bookmania"/>
                <a:sym typeface="Bookmania"/>
              </a:rPr>
              <a:t>   That evening Papa arrived. He had brought home a lot of fruit from the fruit-growing provinces he had passed in his travels. We sampled pineapple, </a:t>
            </a:r>
            <a:r>
              <a:rPr lang="en-US" sz="3687" spc="3" dirty="0" err="1">
                <a:solidFill>
                  <a:srgbClr val="000000"/>
                </a:solidFill>
                <a:latin typeface="Bookmania"/>
                <a:ea typeface="Bookmania"/>
                <a:cs typeface="Bookmania"/>
                <a:sym typeface="Bookmania"/>
              </a:rPr>
              <a:t>lanzones</a:t>
            </a:r>
            <a:r>
              <a:rPr lang="en-US" sz="3687" spc="3" dirty="0">
                <a:solidFill>
                  <a:srgbClr val="000000"/>
                </a:solidFill>
                <a:latin typeface="Bookmania"/>
                <a:ea typeface="Bookmania"/>
                <a:cs typeface="Bookmania"/>
                <a:sym typeface="Bookmania"/>
              </a:rPr>
              <a:t>, chico, </a:t>
            </a:r>
            <a:r>
              <a:rPr lang="en-US" sz="3687" spc="3" dirty="0" err="1">
                <a:solidFill>
                  <a:srgbClr val="000000"/>
                </a:solidFill>
                <a:latin typeface="Bookmania"/>
                <a:ea typeface="Bookmania"/>
                <a:cs typeface="Bookmania"/>
                <a:sym typeface="Bookmania"/>
              </a:rPr>
              <a:t>atis</a:t>
            </a:r>
            <a:r>
              <a:rPr lang="en-US" sz="3687" spc="3" dirty="0">
                <a:solidFill>
                  <a:srgbClr val="000000"/>
                </a:solidFill>
                <a:latin typeface="Bookmania"/>
                <a:ea typeface="Bookmania"/>
                <a:cs typeface="Bookmania"/>
                <a:sym typeface="Bookmania"/>
              </a:rPr>
              <a:t>, santol, watermelon, </a:t>
            </a:r>
            <a:r>
              <a:rPr lang="en-US" sz="3687" spc="3" dirty="0" err="1">
                <a:solidFill>
                  <a:srgbClr val="000000"/>
                </a:solidFill>
                <a:latin typeface="Bookmania"/>
                <a:ea typeface="Bookmania"/>
                <a:cs typeface="Bookmania"/>
                <a:sym typeface="Bookmania"/>
              </a:rPr>
              <a:t>guayabano</a:t>
            </a:r>
            <a:r>
              <a:rPr lang="en-US" sz="3687" spc="3" dirty="0">
                <a:solidFill>
                  <a:srgbClr val="000000"/>
                </a:solidFill>
                <a:latin typeface="Bookmania"/>
                <a:ea typeface="Bookmania"/>
                <a:cs typeface="Bookmania"/>
                <a:sym typeface="Bookmania"/>
              </a:rPr>
              <a:t>, and avocado. He had also brought home a jar of preserved sweets.</a:t>
            </a:r>
          </a:p>
          <a:p>
            <a:pPr algn="just">
              <a:lnSpc>
                <a:spcPts val="4351"/>
              </a:lnSpc>
            </a:pPr>
            <a:r>
              <a:rPr lang="en-US" sz="3687" spc="3" dirty="0">
                <a:solidFill>
                  <a:srgbClr val="000000"/>
                </a:solidFill>
                <a:latin typeface="Bookmania"/>
                <a:ea typeface="Bookmania"/>
                <a:cs typeface="Bookmania"/>
                <a:sym typeface="Bookmania"/>
              </a:rPr>
              <a:t> </a:t>
            </a:r>
          </a:p>
          <a:p>
            <a:pPr algn="just">
              <a:lnSpc>
                <a:spcPts val="4351"/>
              </a:lnSpc>
            </a:pPr>
            <a:r>
              <a:rPr lang="en-US" sz="3687" spc="3" dirty="0">
                <a:solidFill>
                  <a:srgbClr val="000000"/>
                </a:solidFill>
                <a:latin typeface="Bookmania"/>
                <a:ea typeface="Bookmania"/>
                <a:cs typeface="Bookmania"/>
                <a:sym typeface="Bookmania"/>
              </a:rPr>
              <a:t>     Dinner seemed to last forever. Although we tried not to show it, we could hardly wait to see the mats.</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EDDC7"/>
        </a:solidFill>
        <a:effectLst/>
      </p:bgPr>
    </p:bg>
    <p:spTree>
      <p:nvGrpSpPr>
        <p:cNvPr id="1" name=""/>
        <p:cNvGrpSpPr/>
        <p:nvPr/>
      </p:nvGrpSpPr>
      <p:grpSpPr>
        <a:xfrm>
          <a:off x="0" y="0"/>
          <a:ext cx="0" cy="0"/>
          <a:chOff x="0" y="0"/>
          <a:chExt cx="0" cy="0"/>
        </a:xfrm>
      </p:grpSpPr>
      <p:sp>
        <p:nvSpPr>
          <p:cNvPr id="2" name="Freeform 2"/>
          <p:cNvSpPr/>
          <p:nvPr/>
        </p:nvSpPr>
        <p:spPr>
          <a:xfrm>
            <a:off x="4253345" y="432285"/>
            <a:ext cx="5481398" cy="507029"/>
          </a:xfrm>
          <a:custGeom>
            <a:avLst/>
            <a:gdLst/>
            <a:ahLst/>
            <a:cxnLst/>
            <a:rect l="l" t="t" r="r" b="b"/>
            <a:pathLst>
              <a:path w="5481398" h="507029">
                <a:moveTo>
                  <a:pt x="0" y="0"/>
                </a:moveTo>
                <a:lnTo>
                  <a:pt x="5481398" y="0"/>
                </a:lnTo>
                <a:lnTo>
                  <a:pt x="5481398" y="507030"/>
                </a:lnTo>
                <a:lnTo>
                  <a:pt x="0" y="507030"/>
                </a:lnTo>
                <a:lnTo>
                  <a:pt x="0" y="0"/>
                </a:lnTo>
                <a:close/>
              </a:path>
            </a:pathLst>
          </a:custGeom>
          <a:blipFill>
            <a:blip>
              <a:extLst>
                <a:ext uri="{96DAC541-7B7A-43D3-8B79-37D633B846F1}">
                  <asvg:svgBlip xmlns:asvg="http://schemas.microsoft.com/office/drawing/2016/SVG/main" r:embed="rId2"/>
                </a:ext>
              </a:extLst>
            </a:blip>
            <a:stretch>
              <a:fillRect/>
            </a:stretch>
          </a:blipFill>
        </p:spPr>
      </p:sp>
      <p:sp>
        <p:nvSpPr>
          <p:cNvPr id="3" name="Freeform 3"/>
          <p:cNvSpPr/>
          <p:nvPr/>
        </p:nvSpPr>
        <p:spPr>
          <a:xfrm>
            <a:off x="0" y="0"/>
            <a:ext cx="6905149" cy="10287000"/>
          </a:xfrm>
          <a:custGeom>
            <a:avLst/>
            <a:gdLst/>
            <a:ahLst/>
            <a:cxnLst/>
            <a:rect l="l" t="t" r="r" b="b"/>
            <a:pathLst>
              <a:path w="6905149" h="10287000">
                <a:moveTo>
                  <a:pt x="0" y="0"/>
                </a:moveTo>
                <a:lnTo>
                  <a:pt x="6905149" y="0"/>
                </a:lnTo>
                <a:lnTo>
                  <a:pt x="6905149" y="10287000"/>
                </a:lnTo>
                <a:lnTo>
                  <a:pt x="0" y="10287000"/>
                </a:lnTo>
                <a:lnTo>
                  <a:pt x="0" y="0"/>
                </a:lnTo>
                <a:close/>
              </a:path>
            </a:pathLst>
          </a:custGeom>
          <a:blipFill>
            <a:blip r:embed="rId3"/>
            <a:stretch>
              <a:fillRect/>
            </a:stretch>
          </a:blipFill>
        </p:spPr>
      </p:sp>
      <p:sp>
        <p:nvSpPr>
          <p:cNvPr id="4" name="Freeform 4"/>
          <p:cNvSpPr/>
          <p:nvPr/>
        </p:nvSpPr>
        <p:spPr>
          <a:xfrm>
            <a:off x="-910429" y="-834024"/>
            <a:ext cx="19198429" cy="11955048"/>
          </a:xfrm>
          <a:custGeom>
            <a:avLst/>
            <a:gdLst/>
            <a:ahLst/>
            <a:cxnLst/>
            <a:rect l="l" t="t" r="r" b="b"/>
            <a:pathLst>
              <a:path w="19198429" h="11955048">
                <a:moveTo>
                  <a:pt x="0" y="0"/>
                </a:moveTo>
                <a:lnTo>
                  <a:pt x="19198429" y="0"/>
                </a:lnTo>
                <a:lnTo>
                  <a:pt x="19198429" y="11955048"/>
                </a:lnTo>
                <a:lnTo>
                  <a:pt x="0" y="11955048"/>
                </a:lnTo>
                <a:lnTo>
                  <a:pt x="0" y="0"/>
                </a:lnTo>
                <a:close/>
              </a:path>
            </a:pathLst>
          </a:custGeom>
          <a:blipFill>
            <a:blip r:embed="rId4">
              <a:alphaModFix amt="69000"/>
            </a:blip>
            <a:stretch>
              <a:fillRect t="-30294" b="-30294"/>
            </a:stretch>
          </a:blipFill>
        </p:spPr>
      </p:sp>
      <p:sp>
        <p:nvSpPr>
          <p:cNvPr id="5" name="TextBox 5"/>
          <p:cNvSpPr txBox="1"/>
          <p:nvPr/>
        </p:nvSpPr>
        <p:spPr>
          <a:xfrm>
            <a:off x="7379207" y="1460128"/>
            <a:ext cx="10508987" cy="8287756"/>
          </a:xfrm>
          <a:prstGeom prst="rect">
            <a:avLst/>
          </a:prstGeom>
        </p:spPr>
        <p:txBody>
          <a:bodyPr lIns="0" tIns="0" rIns="0" bIns="0" rtlCol="0" anchor="t">
            <a:spAutoFit/>
          </a:bodyPr>
          <a:lstStyle/>
          <a:p>
            <a:pPr marL="0" lvl="0" indent="0" algn="just">
              <a:lnSpc>
                <a:spcPts val="4351"/>
              </a:lnSpc>
              <a:spcBef>
                <a:spcPct val="0"/>
              </a:spcBef>
            </a:pPr>
            <a:r>
              <a:rPr lang="en-US" sz="3687" u="none" strike="noStrike" spc="3" dirty="0">
                <a:solidFill>
                  <a:srgbClr val="000000"/>
                </a:solidFill>
                <a:latin typeface="Bookmania"/>
                <a:ea typeface="Bookmania"/>
                <a:cs typeface="Bookmania"/>
                <a:sym typeface="Bookmania"/>
              </a:rPr>
              <a:t>   Finally, after a long time over his cigar, Papa rose from his chair and crossed the room. He went to the corner where his luggage was piled. From the heap he pulled out a large bundle. Taking it under his arm, he walked to the middle of the room where the light was brightest. He dropped the bundle to the floor. Bending over and balancing himself on his toes, he pulled at the cord that bound it. It was strong. It would not break. It would not give way. Finally, Alfonso, my youngest brother, appeared at Papa’s side with a pair of scissors.</a:t>
            </a:r>
          </a:p>
          <a:p>
            <a:pPr marL="0" lvl="0" indent="0" algn="just">
              <a:lnSpc>
                <a:spcPts val="4351"/>
              </a:lnSpc>
              <a:spcBef>
                <a:spcPct val="0"/>
              </a:spcBef>
            </a:pPr>
            <a:endParaRPr lang="en-US" sz="3687" u="none" strike="noStrike" spc="3" dirty="0">
              <a:solidFill>
                <a:srgbClr val="000000"/>
              </a:solidFill>
              <a:latin typeface="Bookmania"/>
              <a:ea typeface="Bookmania"/>
              <a:cs typeface="Bookmania"/>
              <a:sym typeface="Bookmania"/>
            </a:endParaRPr>
          </a:p>
          <a:p>
            <a:pPr marL="0" lvl="0" indent="0" algn="just">
              <a:lnSpc>
                <a:spcPts val="4351"/>
              </a:lnSpc>
              <a:spcBef>
                <a:spcPct val="0"/>
              </a:spcBef>
            </a:pPr>
            <a:r>
              <a:rPr lang="en-US" sz="3687" u="none" strike="noStrike" spc="3" dirty="0">
                <a:solidFill>
                  <a:srgbClr val="000000"/>
                </a:solidFill>
                <a:latin typeface="Bookmania"/>
                <a:ea typeface="Bookmania"/>
                <a:cs typeface="Bookmania"/>
                <a:sym typeface="Bookmania"/>
              </a:rPr>
              <a:t>     Papa took the scissors. One swift movement, snip!, and the bundle was loose!</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b="-164845"/>
            </a:stretch>
          </a:blipFill>
        </p:spPr>
      </p:sp>
      <p:sp>
        <p:nvSpPr>
          <p:cNvPr id="3" name="Freeform 3"/>
          <p:cNvSpPr/>
          <p:nvPr/>
        </p:nvSpPr>
        <p:spPr>
          <a:xfrm>
            <a:off x="-1159310" y="-5159810"/>
            <a:ext cx="20606620" cy="20606620"/>
          </a:xfrm>
          <a:custGeom>
            <a:avLst/>
            <a:gdLst/>
            <a:ahLst/>
            <a:cxnLst/>
            <a:rect l="l" t="t" r="r" b="b"/>
            <a:pathLst>
              <a:path w="20606620" h="20606620">
                <a:moveTo>
                  <a:pt x="0" y="0"/>
                </a:moveTo>
                <a:lnTo>
                  <a:pt x="20606620" y="0"/>
                </a:lnTo>
                <a:lnTo>
                  <a:pt x="20606620" y="20606620"/>
                </a:lnTo>
                <a:lnTo>
                  <a:pt x="0" y="20606620"/>
                </a:lnTo>
                <a:lnTo>
                  <a:pt x="0" y="0"/>
                </a:lnTo>
                <a:close/>
              </a:path>
            </a:pathLst>
          </a:custGeom>
          <a:blipFill>
            <a:blip r:embed="rId4">
              <a:alphaModFix amt="69000"/>
            </a:blip>
            <a:stretch>
              <a:fillRect/>
            </a:stretch>
          </a:blipFill>
        </p:spPr>
      </p:sp>
      <p:sp>
        <p:nvSpPr>
          <p:cNvPr id="4" name="Freeform 4"/>
          <p:cNvSpPr/>
          <p:nvPr/>
        </p:nvSpPr>
        <p:spPr>
          <a:xfrm>
            <a:off x="-811920" y="3118402"/>
            <a:ext cx="4872611" cy="7481936"/>
          </a:xfrm>
          <a:custGeom>
            <a:avLst/>
            <a:gdLst/>
            <a:ahLst/>
            <a:cxnLst/>
            <a:rect l="l" t="t" r="r" b="b"/>
            <a:pathLst>
              <a:path w="4872611" h="7481936">
                <a:moveTo>
                  <a:pt x="0" y="0"/>
                </a:moveTo>
                <a:lnTo>
                  <a:pt x="4872610" y="0"/>
                </a:lnTo>
                <a:lnTo>
                  <a:pt x="4872610" y="7481937"/>
                </a:lnTo>
                <a:lnTo>
                  <a:pt x="0" y="7481937"/>
                </a:lnTo>
                <a:lnTo>
                  <a:pt x="0" y="0"/>
                </a:lnTo>
                <a:close/>
              </a:path>
            </a:pathLst>
          </a:custGeom>
          <a:blipFill>
            <a:blip r:embed="rId5"/>
            <a:stretch>
              <a:fillRect/>
            </a:stretch>
          </a:blipFill>
        </p:spPr>
      </p:sp>
      <p:grpSp>
        <p:nvGrpSpPr>
          <p:cNvPr id="5" name="Group 5"/>
          <p:cNvGrpSpPr/>
          <p:nvPr/>
        </p:nvGrpSpPr>
        <p:grpSpPr>
          <a:xfrm rot="991679">
            <a:off x="2329604" y="-590727"/>
            <a:ext cx="7821431" cy="5832932"/>
            <a:chOff x="0" y="0"/>
            <a:chExt cx="749300" cy="558800"/>
          </a:xfrm>
        </p:grpSpPr>
        <p:sp>
          <p:nvSpPr>
            <p:cNvPr id="6" name="Freeform 6"/>
            <p:cNvSpPr/>
            <p:nvPr/>
          </p:nvSpPr>
          <p:spPr>
            <a:xfrm>
              <a:off x="0" y="0"/>
              <a:ext cx="749300" cy="558800"/>
            </a:xfrm>
            <a:custGeom>
              <a:avLst/>
              <a:gdLst/>
              <a:ahLst/>
              <a:cxnLst/>
              <a:rect l="l" t="t" r="r" b="b"/>
              <a:pathLst>
                <a:path w="749300" h="558800">
                  <a:moveTo>
                    <a:pt x="406043" y="0"/>
                  </a:moveTo>
                  <a:cubicBezTo>
                    <a:pt x="456604" y="0"/>
                    <a:pt x="493733" y="32379"/>
                    <a:pt x="519123" y="69812"/>
                  </a:cubicBezTo>
                  <a:cubicBezTo>
                    <a:pt x="565194" y="58279"/>
                    <a:pt x="603839" y="62264"/>
                    <a:pt x="634879" y="90957"/>
                  </a:cubicBezTo>
                  <a:cubicBezTo>
                    <a:pt x="660283" y="114444"/>
                    <a:pt x="671469" y="147917"/>
                    <a:pt x="668656" y="181865"/>
                  </a:cubicBezTo>
                  <a:cubicBezTo>
                    <a:pt x="726486" y="212714"/>
                    <a:pt x="759789" y="270431"/>
                    <a:pt x="746322" y="325853"/>
                  </a:cubicBezTo>
                  <a:cubicBezTo>
                    <a:pt x="731303" y="387651"/>
                    <a:pt x="656148" y="427373"/>
                    <a:pt x="588198" y="417393"/>
                  </a:cubicBezTo>
                  <a:cubicBezTo>
                    <a:pt x="568792" y="454100"/>
                    <a:pt x="533853" y="482938"/>
                    <a:pt x="489558" y="493832"/>
                  </a:cubicBezTo>
                  <a:cubicBezTo>
                    <a:pt x="430475" y="508359"/>
                    <a:pt x="371202" y="486965"/>
                    <a:pt x="335965" y="443851"/>
                  </a:cubicBezTo>
                  <a:lnTo>
                    <a:pt x="142923" y="558800"/>
                  </a:lnTo>
                  <a:cubicBezTo>
                    <a:pt x="172361" y="524546"/>
                    <a:pt x="201390" y="493832"/>
                    <a:pt x="210108" y="440638"/>
                  </a:cubicBezTo>
                  <a:cubicBezTo>
                    <a:pt x="185828" y="447594"/>
                    <a:pt x="157677" y="445652"/>
                    <a:pt x="131529" y="433139"/>
                  </a:cubicBezTo>
                  <a:cubicBezTo>
                    <a:pt x="85470" y="411096"/>
                    <a:pt x="64968" y="362619"/>
                    <a:pt x="71703" y="321667"/>
                  </a:cubicBezTo>
                  <a:cubicBezTo>
                    <a:pt x="45479" y="304342"/>
                    <a:pt x="0" y="279340"/>
                    <a:pt x="0" y="220162"/>
                  </a:cubicBezTo>
                  <a:cubicBezTo>
                    <a:pt x="0" y="165292"/>
                    <a:pt x="59552" y="123168"/>
                    <a:pt x="115465" y="124283"/>
                  </a:cubicBezTo>
                  <a:cubicBezTo>
                    <a:pt x="121514" y="101804"/>
                    <a:pt x="134548" y="81125"/>
                    <a:pt x="154177" y="65777"/>
                  </a:cubicBezTo>
                  <a:cubicBezTo>
                    <a:pt x="195812" y="33231"/>
                    <a:pt x="259860" y="38853"/>
                    <a:pt x="294283" y="67029"/>
                  </a:cubicBezTo>
                  <a:cubicBezTo>
                    <a:pt x="318328" y="25903"/>
                    <a:pt x="356627" y="0"/>
                    <a:pt x="406043" y="0"/>
                  </a:cubicBezTo>
                  <a:close/>
                </a:path>
              </a:pathLst>
            </a:custGeom>
            <a:solidFill>
              <a:srgbClr val="FFFFFF"/>
            </a:solidFill>
            <a:ln w="38100" cap="sq">
              <a:solidFill>
                <a:srgbClr val="000000"/>
              </a:solidFill>
              <a:prstDash val="solid"/>
              <a:miter/>
            </a:ln>
          </p:spPr>
        </p:sp>
        <p:sp>
          <p:nvSpPr>
            <p:cNvPr id="7" name="TextBox 7"/>
            <p:cNvSpPr txBox="1"/>
            <p:nvPr/>
          </p:nvSpPr>
          <p:spPr>
            <a:xfrm>
              <a:off x="139700" y="6350"/>
              <a:ext cx="482600" cy="406400"/>
            </a:xfrm>
            <a:prstGeom prst="rect">
              <a:avLst/>
            </a:prstGeom>
          </p:spPr>
          <p:txBody>
            <a:bodyPr lIns="50800" tIns="50800" rIns="50800" bIns="50800" rtlCol="0" anchor="ctr"/>
            <a:lstStyle/>
            <a:p>
              <a:pPr algn="ctr">
                <a:lnSpc>
                  <a:spcPts val="6698"/>
                </a:lnSpc>
              </a:pPr>
              <a:r>
                <a:rPr lang="en-US" sz="4784">
                  <a:solidFill>
                    <a:srgbClr val="000000"/>
                  </a:solidFill>
                  <a:latin typeface="Garet"/>
                  <a:ea typeface="Garet"/>
                  <a:cs typeface="Garet"/>
                  <a:sym typeface="Garet"/>
                </a:rPr>
                <a:t>Hey, folks! </a:t>
              </a:r>
            </a:p>
            <a:p>
              <a:pPr algn="ctr">
                <a:lnSpc>
                  <a:spcPts val="6698"/>
                </a:lnSpc>
              </a:pPr>
              <a:r>
                <a:rPr lang="en-US" sz="4784">
                  <a:solidFill>
                    <a:srgbClr val="000000"/>
                  </a:solidFill>
                  <a:latin typeface="Garet"/>
                  <a:ea typeface="Garet"/>
                  <a:cs typeface="Garet"/>
                  <a:sym typeface="Garet"/>
                </a:rPr>
                <a:t>Still enjoying my story?</a:t>
              </a:r>
            </a:p>
          </p:txBody>
        </p:sp>
      </p:grpSp>
      <p:grpSp>
        <p:nvGrpSpPr>
          <p:cNvPr id="8" name="Group 8"/>
          <p:cNvGrpSpPr/>
          <p:nvPr/>
        </p:nvGrpSpPr>
        <p:grpSpPr>
          <a:xfrm rot="991679">
            <a:off x="2153993" y="-606294"/>
            <a:ext cx="8077748" cy="5755684"/>
            <a:chOff x="0" y="0"/>
            <a:chExt cx="842164" cy="600072"/>
          </a:xfrm>
        </p:grpSpPr>
        <p:sp>
          <p:nvSpPr>
            <p:cNvPr id="9" name="Freeform 9"/>
            <p:cNvSpPr/>
            <p:nvPr/>
          </p:nvSpPr>
          <p:spPr>
            <a:xfrm>
              <a:off x="0" y="0"/>
              <a:ext cx="842164" cy="600072"/>
            </a:xfrm>
            <a:custGeom>
              <a:avLst/>
              <a:gdLst/>
              <a:ahLst/>
              <a:cxnLst/>
              <a:rect l="l" t="t" r="r" b="b"/>
              <a:pathLst>
                <a:path w="842164" h="600072">
                  <a:moveTo>
                    <a:pt x="456592" y="0"/>
                  </a:moveTo>
                  <a:cubicBezTo>
                    <a:pt x="513447" y="0"/>
                    <a:pt x="555198" y="34770"/>
                    <a:pt x="583748" y="74968"/>
                  </a:cubicBezTo>
                  <a:cubicBezTo>
                    <a:pt x="635556" y="62583"/>
                    <a:pt x="679011" y="66863"/>
                    <a:pt x="713916" y="97675"/>
                  </a:cubicBezTo>
                  <a:cubicBezTo>
                    <a:pt x="742482" y="122896"/>
                    <a:pt x="755061" y="158842"/>
                    <a:pt x="751898" y="195297"/>
                  </a:cubicBezTo>
                  <a:cubicBezTo>
                    <a:pt x="816926" y="228424"/>
                    <a:pt x="853070" y="290405"/>
                    <a:pt x="839232" y="349919"/>
                  </a:cubicBezTo>
                  <a:cubicBezTo>
                    <a:pt x="822343" y="416282"/>
                    <a:pt x="737832" y="458938"/>
                    <a:pt x="661423" y="448221"/>
                  </a:cubicBezTo>
                  <a:cubicBezTo>
                    <a:pt x="639602" y="487639"/>
                    <a:pt x="600313" y="518606"/>
                    <a:pt x="550504" y="530305"/>
                  </a:cubicBezTo>
                  <a:cubicBezTo>
                    <a:pt x="484065" y="545906"/>
                    <a:pt x="417413" y="522931"/>
                    <a:pt x="377789" y="476633"/>
                  </a:cubicBezTo>
                  <a:lnTo>
                    <a:pt x="160716" y="600072"/>
                  </a:lnTo>
                  <a:cubicBezTo>
                    <a:pt x="193818" y="563287"/>
                    <a:pt x="226461" y="530305"/>
                    <a:pt x="236264" y="473182"/>
                  </a:cubicBezTo>
                  <a:cubicBezTo>
                    <a:pt x="208961" y="480652"/>
                    <a:pt x="177306" y="478567"/>
                    <a:pt x="147903" y="465129"/>
                  </a:cubicBezTo>
                  <a:cubicBezTo>
                    <a:pt x="96110" y="441459"/>
                    <a:pt x="73056" y="389401"/>
                    <a:pt x="80629" y="345424"/>
                  </a:cubicBezTo>
                  <a:cubicBezTo>
                    <a:pt x="51140" y="326819"/>
                    <a:pt x="0" y="299972"/>
                    <a:pt x="0" y="236423"/>
                  </a:cubicBezTo>
                  <a:cubicBezTo>
                    <a:pt x="0" y="177500"/>
                    <a:pt x="66965" y="132265"/>
                    <a:pt x="129839" y="133463"/>
                  </a:cubicBezTo>
                  <a:cubicBezTo>
                    <a:pt x="136641" y="109323"/>
                    <a:pt x="151297" y="87117"/>
                    <a:pt x="173370" y="70635"/>
                  </a:cubicBezTo>
                  <a:cubicBezTo>
                    <a:pt x="220189" y="35685"/>
                    <a:pt x="292210" y="41723"/>
                    <a:pt x="330919" y="71980"/>
                  </a:cubicBezTo>
                  <a:cubicBezTo>
                    <a:pt x="357957" y="27816"/>
                    <a:pt x="401024" y="0"/>
                    <a:pt x="456592" y="0"/>
                  </a:cubicBezTo>
                  <a:close/>
                </a:path>
              </a:pathLst>
            </a:custGeom>
            <a:solidFill>
              <a:srgbClr val="FFFFFF"/>
            </a:solidFill>
            <a:ln w="38100" cap="sq">
              <a:solidFill>
                <a:srgbClr val="000000"/>
              </a:solidFill>
              <a:prstDash val="solid"/>
              <a:miter/>
            </a:ln>
          </p:spPr>
        </p:sp>
        <p:sp>
          <p:nvSpPr>
            <p:cNvPr id="10" name="TextBox 10"/>
            <p:cNvSpPr txBox="1"/>
            <p:nvPr/>
          </p:nvSpPr>
          <p:spPr>
            <a:xfrm>
              <a:off x="147114" y="58393"/>
              <a:ext cx="542679" cy="430788"/>
            </a:xfrm>
            <a:prstGeom prst="rect">
              <a:avLst/>
            </a:prstGeom>
          </p:spPr>
          <p:txBody>
            <a:bodyPr lIns="50800" tIns="50800" rIns="50800" bIns="50800" rtlCol="0" anchor="ctr"/>
            <a:lstStyle/>
            <a:p>
              <a:pPr algn="ctr">
                <a:lnSpc>
                  <a:spcPts val="5438"/>
                </a:lnSpc>
              </a:pPr>
              <a:r>
                <a:rPr lang="en-US" sz="6000" dirty="0">
                  <a:solidFill>
                    <a:srgbClr val="000000"/>
                  </a:solidFill>
                  <a:latin typeface="Garet"/>
                  <a:ea typeface="Garet"/>
                  <a:cs typeface="Garet"/>
                  <a:sym typeface="Garet"/>
                </a:rPr>
                <a:t>For another worthy deal, answer my question.</a:t>
              </a:r>
            </a:p>
          </p:txBody>
        </p:sp>
      </p:grpSp>
      <p:grpSp>
        <p:nvGrpSpPr>
          <p:cNvPr id="14" name="Group 14"/>
          <p:cNvGrpSpPr/>
          <p:nvPr/>
        </p:nvGrpSpPr>
        <p:grpSpPr>
          <a:xfrm>
            <a:off x="6550328" y="289265"/>
            <a:ext cx="11382128" cy="11889938"/>
            <a:chOff x="0" y="0"/>
            <a:chExt cx="15176170" cy="15853250"/>
          </a:xfrm>
        </p:grpSpPr>
        <p:grpSp>
          <p:nvGrpSpPr>
            <p:cNvPr id="15" name="Group 15"/>
            <p:cNvGrpSpPr/>
            <p:nvPr/>
          </p:nvGrpSpPr>
          <p:grpSpPr>
            <a:xfrm>
              <a:off x="0" y="0"/>
              <a:ext cx="15176170" cy="15853250"/>
              <a:chOff x="0" y="0"/>
              <a:chExt cx="2997762" cy="3131506"/>
            </a:xfrm>
          </p:grpSpPr>
          <p:sp>
            <p:nvSpPr>
              <p:cNvPr id="16" name="Freeform 16"/>
              <p:cNvSpPr/>
              <p:nvPr/>
            </p:nvSpPr>
            <p:spPr>
              <a:xfrm>
                <a:off x="0" y="0"/>
                <a:ext cx="2997762" cy="3131506"/>
              </a:xfrm>
              <a:custGeom>
                <a:avLst/>
                <a:gdLst/>
                <a:ahLst/>
                <a:cxnLst/>
                <a:rect l="l" t="t" r="r" b="b"/>
                <a:pathLst>
                  <a:path w="2997762" h="3131506">
                    <a:moveTo>
                      <a:pt x="0" y="0"/>
                    </a:moveTo>
                    <a:lnTo>
                      <a:pt x="2997762" y="0"/>
                    </a:lnTo>
                    <a:lnTo>
                      <a:pt x="2997762" y="3131506"/>
                    </a:lnTo>
                    <a:lnTo>
                      <a:pt x="0" y="3131506"/>
                    </a:lnTo>
                    <a:close/>
                  </a:path>
                </a:pathLst>
              </a:custGeom>
              <a:solidFill>
                <a:srgbClr val="EEDDC7">
                  <a:alpha val="70980"/>
                </a:srgbClr>
              </a:solidFill>
            </p:spPr>
          </p:sp>
          <p:sp>
            <p:nvSpPr>
              <p:cNvPr id="17" name="TextBox 17"/>
              <p:cNvSpPr txBox="1"/>
              <p:nvPr/>
            </p:nvSpPr>
            <p:spPr>
              <a:xfrm>
                <a:off x="0" y="-38100"/>
                <a:ext cx="2997762" cy="3169606"/>
              </a:xfrm>
              <a:prstGeom prst="rect">
                <a:avLst/>
              </a:prstGeom>
            </p:spPr>
            <p:txBody>
              <a:bodyPr lIns="50800" tIns="50800" rIns="50800" bIns="50800" rtlCol="0" anchor="ctr"/>
              <a:lstStyle/>
              <a:p>
                <a:pPr algn="ctr">
                  <a:lnSpc>
                    <a:spcPts val="2659"/>
                  </a:lnSpc>
                  <a:spcBef>
                    <a:spcPct val="0"/>
                  </a:spcBef>
                </a:pPr>
                <a:endParaRPr/>
              </a:p>
            </p:txBody>
          </p:sp>
        </p:grpSp>
        <p:sp>
          <p:nvSpPr>
            <p:cNvPr id="18" name="TextBox 18"/>
            <p:cNvSpPr txBox="1"/>
            <p:nvPr/>
          </p:nvSpPr>
          <p:spPr>
            <a:xfrm>
              <a:off x="828788" y="546300"/>
              <a:ext cx="13518594" cy="2828144"/>
            </a:xfrm>
            <a:prstGeom prst="rect">
              <a:avLst/>
            </a:prstGeom>
          </p:spPr>
          <p:txBody>
            <a:bodyPr lIns="0" tIns="0" rIns="0" bIns="0" rtlCol="0" anchor="t">
              <a:spAutoFit/>
            </a:bodyPr>
            <a:lstStyle/>
            <a:p>
              <a:pPr algn="ctr">
                <a:lnSpc>
                  <a:spcPts val="5386"/>
                </a:lnSpc>
              </a:pPr>
              <a:r>
                <a:rPr lang="en-US" sz="5984" b="1" dirty="0">
                  <a:solidFill>
                    <a:srgbClr val="4B0A00"/>
                  </a:solidFill>
                  <a:latin typeface="Garet Bold"/>
                  <a:ea typeface="Garet Bold"/>
                  <a:cs typeface="Garet Bold"/>
                  <a:sym typeface="Garet Bold"/>
                </a:rPr>
                <a:t>Why does the children seem so excited towards the mats?</a:t>
              </a:r>
            </a:p>
          </p:txBody>
        </p:sp>
      </p:grpSp>
      <p:grpSp>
        <p:nvGrpSpPr>
          <p:cNvPr id="19" name="Group 19"/>
          <p:cNvGrpSpPr/>
          <p:nvPr/>
        </p:nvGrpSpPr>
        <p:grpSpPr>
          <a:xfrm>
            <a:off x="6925525" y="3118402"/>
            <a:ext cx="3259014" cy="6139898"/>
            <a:chOff x="0" y="0"/>
            <a:chExt cx="4345352" cy="8186530"/>
          </a:xfrm>
        </p:grpSpPr>
        <p:sp>
          <p:nvSpPr>
            <p:cNvPr id="20" name="Freeform 20">
              <a:hlinkClick r:id="rId6" action="ppaction://hlinksldjump"/>
            </p:cNvPr>
            <p:cNvSpPr/>
            <p:nvPr/>
          </p:nvSpPr>
          <p:spPr>
            <a:xfrm>
              <a:off x="0" y="3539095"/>
              <a:ext cx="4345352" cy="4647435"/>
            </a:xfrm>
            <a:custGeom>
              <a:avLst/>
              <a:gdLst/>
              <a:ahLst/>
              <a:cxnLst/>
              <a:rect l="l" t="t" r="r" b="b"/>
              <a:pathLst>
                <a:path w="4345352" h="4647435">
                  <a:moveTo>
                    <a:pt x="0" y="0"/>
                  </a:moveTo>
                  <a:lnTo>
                    <a:pt x="4345352" y="0"/>
                  </a:lnTo>
                  <a:lnTo>
                    <a:pt x="4345352" y="4647435"/>
                  </a:lnTo>
                  <a:lnTo>
                    <a:pt x="0" y="4647435"/>
                  </a:lnTo>
                  <a:lnTo>
                    <a:pt x="0" y="0"/>
                  </a:lnTo>
                  <a:close/>
                </a:path>
              </a:pathLst>
            </a:custGeom>
            <a:blipFill>
              <a:blip>
                <a:extLst>
                  <a:ext uri="{96DAC541-7B7A-43D3-8B79-37D633B846F1}">
                    <asvg:svgBlip xmlns:asvg="http://schemas.microsoft.com/office/drawing/2016/SVG/main" r:embed="rId7"/>
                  </a:ext>
                </a:extLst>
              </a:blip>
              <a:stretch>
                <a:fillRect/>
              </a:stretch>
            </a:blipFill>
          </p:spPr>
        </p:sp>
        <p:sp>
          <p:nvSpPr>
            <p:cNvPr id="21" name="TextBox 21"/>
            <p:cNvSpPr txBox="1"/>
            <p:nvPr/>
          </p:nvSpPr>
          <p:spPr>
            <a:xfrm>
              <a:off x="314235" y="95250"/>
              <a:ext cx="3628449" cy="3443845"/>
            </a:xfrm>
            <a:prstGeom prst="rect">
              <a:avLst/>
            </a:prstGeom>
          </p:spPr>
          <p:txBody>
            <a:bodyPr lIns="0" tIns="0" rIns="0" bIns="0" rtlCol="0" anchor="t">
              <a:spAutoFit/>
            </a:bodyPr>
            <a:lstStyle/>
            <a:p>
              <a:pPr algn="just">
                <a:lnSpc>
                  <a:spcPts val="3300"/>
                </a:lnSpc>
              </a:pPr>
              <a:r>
                <a:rPr lang="en-US" sz="3667" dirty="0">
                  <a:solidFill>
                    <a:srgbClr val="000000"/>
                  </a:solidFill>
                  <a:latin typeface="Garet"/>
                  <a:ea typeface="Garet"/>
                  <a:cs typeface="Garet"/>
                  <a:sym typeface="Garet"/>
                </a:rPr>
                <a:t>a. Because it was made by an expert mat-weaver</a:t>
              </a:r>
            </a:p>
          </p:txBody>
        </p:sp>
      </p:grpSp>
      <p:grpSp>
        <p:nvGrpSpPr>
          <p:cNvPr id="22" name="Group 22"/>
          <p:cNvGrpSpPr/>
          <p:nvPr/>
        </p:nvGrpSpPr>
        <p:grpSpPr>
          <a:xfrm>
            <a:off x="10660118" y="3118402"/>
            <a:ext cx="3192283" cy="6324027"/>
            <a:chOff x="0" y="0"/>
            <a:chExt cx="4256377" cy="8432036"/>
          </a:xfrm>
        </p:grpSpPr>
        <p:sp>
          <p:nvSpPr>
            <p:cNvPr id="23" name="TextBox 23"/>
            <p:cNvSpPr txBox="1"/>
            <p:nvPr/>
          </p:nvSpPr>
          <p:spPr>
            <a:xfrm>
              <a:off x="0" y="95250"/>
              <a:ext cx="3976092" cy="3443845"/>
            </a:xfrm>
            <a:prstGeom prst="rect">
              <a:avLst/>
            </a:prstGeom>
          </p:spPr>
          <p:txBody>
            <a:bodyPr lIns="0" tIns="0" rIns="0" bIns="0" rtlCol="0" anchor="t">
              <a:spAutoFit/>
            </a:bodyPr>
            <a:lstStyle/>
            <a:p>
              <a:pPr algn="just">
                <a:lnSpc>
                  <a:spcPts val="3300"/>
                </a:lnSpc>
              </a:pPr>
              <a:r>
                <a:rPr lang="en-US" sz="3667" dirty="0">
                  <a:solidFill>
                    <a:srgbClr val="000000"/>
                  </a:solidFill>
                  <a:latin typeface="Garet"/>
                  <a:ea typeface="Garet"/>
                  <a:cs typeface="Garet"/>
                  <a:sym typeface="Garet"/>
                </a:rPr>
                <a:t>b. It is a </a:t>
              </a:r>
              <a:r>
                <a:rPr lang="en-US" sz="3667" i="1" dirty="0">
                  <a:solidFill>
                    <a:srgbClr val="000000"/>
                  </a:solidFill>
                  <a:latin typeface="Garet Italics"/>
                  <a:ea typeface="Garet Italics"/>
                  <a:cs typeface="Garet Italics"/>
                  <a:sym typeface="Garet Italics"/>
                </a:rPr>
                <a:t>pasalubong </a:t>
              </a:r>
              <a:r>
                <a:rPr lang="en-US" sz="3667" dirty="0">
                  <a:solidFill>
                    <a:srgbClr val="000000"/>
                  </a:solidFill>
                  <a:latin typeface="Garet"/>
                  <a:ea typeface="Garet"/>
                  <a:cs typeface="Garet"/>
                  <a:sym typeface="Garet"/>
                </a:rPr>
                <a:t>from the father’s inspection trip.</a:t>
              </a:r>
            </a:p>
          </p:txBody>
        </p:sp>
        <p:sp>
          <p:nvSpPr>
            <p:cNvPr id="24" name="Freeform 24">
              <a:hlinkClick r:id="rId6" action="ppaction://hlinksldjump"/>
            </p:cNvPr>
            <p:cNvSpPr/>
            <p:nvPr/>
          </p:nvSpPr>
          <p:spPr>
            <a:xfrm>
              <a:off x="410851" y="2700130"/>
              <a:ext cx="3845527" cy="5731906"/>
            </a:xfrm>
            <a:custGeom>
              <a:avLst/>
              <a:gdLst/>
              <a:ahLst/>
              <a:cxnLst/>
              <a:rect l="l" t="t" r="r" b="b"/>
              <a:pathLst>
                <a:path w="3845527" h="5731906">
                  <a:moveTo>
                    <a:pt x="0" y="0"/>
                  </a:moveTo>
                  <a:lnTo>
                    <a:pt x="3845526" y="0"/>
                  </a:lnTo>
                  <a:lnTo>
                    <a:pt x="3845526" y="5731906"/>
                  </a:lnTo>
                  <a:lnTo>
                    <a:pt x="0" y="5731906"/>
                  </a:lnTo>
                  <a:lnTo>
                    <a:pt x="0" y="0"/>
                  </a:lnTo>
                  <a:close/>
                </a:path>
              </a:pathLst>
            </a:custGeom>
            <a:blipFill>
              <a:blip r:embed="rId8"/>
              <a:stretch>
                <a:fillRect/>
              </a:stretch>
            </a:blipFill>
          </p:spPr>
        </p:sp>
      </p:grpSp>
      <p:grpSp>
        <p:nvGrpSpPr>
          <p:cNvPr id="25" name="Group 25"/>
          <p:cNvGrpSpPr/>
          <p:nvPr/>
        </p:nvGrpSpPr>
        <p:grpSpPr>
          <a:xfrm>
            <a:off x="14277231" y="3118402"/>
            <a:ext cx="3228858" cy="6324027"/>
            <a:chOff x="0" y="0"/>
            <a:chExt cx="4305144" cy="8432036"/>
          </a:xfrm>
        </p:grpSpPr>
        <p:sp>
          <p:nvSpPr>
            <p:cNvPr id="26" name="Freeform 26">
              <a:hlinkClick r:id="rId9" action="ppaction://hlinksldjump"/>
            </p:cNvPr>
            <p:cNvSpPr/>
            <p:nvPr/>
          </p:nvSpPr>
          <p:spPr>
            <a:xfrm>
              <a:off x="0" y="2015053"/>
              <a:ext cx="4305144" cy="6416982"/>
            </a:xfrm>
            <a:custGeom>
              <a:avLst/>
              <a:gdLst/>
              <a:ahLst/>
              <a:cxnLst/>
              <a:rect l="l" t="t" r="r" b="b"/>
              <a:pathLst>
                <a:path w="4305144" h="6416982">
                  <a:moveTo>
                    <a:pt x="0" y="0"/>
                  </a:moveTo>
                  <a:lnTo>
                    <a:pt x="4305144" y="0"/>
                  </a:lnTo>
                  <a:lnTo>
                    <a:pt x="4305144" y="6416983"/>
                  </a:lnTo>
                  <a:lnTo>
                    <a:pt x="0" y="6416983"/>
                  </a:lnTo>
                  <a:lnTo>
                    <a:pt x="0" y="0"/>
                  </a:lnTo>
                  <a:close/>
                </a:path>
              </a:pathLst>
            </a:custGeom>
            <a:blipFill>
              <a:blip r:embed="rId10"/>
              <a:stretch>
                <a:fillRect/>
              </a:stretch>
            </a:blipFill>
          </p:spPr>
        </p:sp>
        <p:sp>
          <p:nvSpPr>
            <p:cNvPr id="27" name="TextBox 27"/>
            <p:cNvSpPr txBox="1"/>
            <p:nvPr/>
          </p:nvSpPr>
          <p:spPr>
            <a:xfrm>
              <a:off x="0" y="95250"/>
              <a:ext cx="3976092" cy="2326245"/>
            </a:xfrm>
            <a:prstGeom prst="rect">
              <a:avLst/>
            </a:prstGeom>
          </p:spPr>
          <p:txBody>
            <a:bodyPr lIns="0" tIns="0" rIns="0" bIns="0" rtlCol="0" anchor="t">
              <a:spAutoFit/>
            </a:bodyPr>
            <a:lstStyle/>
            <a:p>
              <a:pPr algn="just">
                <a:lnSpc>
                  <a:spcPts val="3300"/>
                </a:lnSpc>
              </a:pPr>
              <a:r>
                <a:rPr lang="en-US" sz="3667" dirty="0">
                  <a:latin typeface="Garet"/>
                  <a:ea typeface="Garet"/>
                  <a:cs typeface="Garet"/>
                  <a:sym typeface="Garet"/>
                </a:rPr>
                <a:t>c. It has names and symbols on it.</a:t>
              </a:r>
              <a:endParaRPr lang="en-US" sz="3667" dirty="0">
                <a:latin typeface="Garet"/>
                <a:ea typeface="Garet"/>
                <a:cs typeface="Garet"/>
                <a:sym typeface="Garet"/>
                <a:hlinkClick r:id="rId9" action="ppaction://hlinksldjump">
                  <a:extLst>
                    <a:ext uri="{A12FA001-AC4F-418D-AE19-62706E023703}">
                      <ahyp:hlinkClr xmlns:ahyp="http://schemas.microsoft.com/office/drawing/2018/hyperlinkcolor" val="tx"/>
                    </a:ext>
                  </a:extLst>
                </a:hlinkClick>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subTnLst>
                                    <p:audio>
                                      <p:cMediaNode vol="90000">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subTnLst>
                                    <p:audio>
                                      <p:cMediaNode vol="90000">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subTnLst>
                                    <p:audio>
                                      <p:cMediaNode vol="90000">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b="-164845"/>
            </a:stretch>
          </a:blipFill>
        </p:spPr>
      </p:sp>
      <p:sp>
        <p:nvSpPr>
          <p:cNvPr id="3" name="Freeform 3"/>
          <p:cNvSpPr/>
          <p:nvPr/>
        </p:nvSpPr>
        <p:spPr>
          <a:xfrm>
            <a:off x="-1159310" y="-5159810"/>
            <a:ext cx="20606620" cy="20606620"/>
          </a:xfrm>
          <a:custGeom>
            <a:avLst/>
            <a:gdLst/>
            <a:ahLst/>
            <a:cxnLst/>
            <a:rect l="l" t="t" r="r" b="b"/>
            <a:pathLst>
              <a:path w="20606620" h="20606620">
                <a:moveTo>
                  <a:pt x="0" y="0"/>
                </a:moveTo>
                <a:lnTo>
                  <a:pt x="20606620" y="0"/>
                </a:lnTo>
                <a:lnTo>
                  <a:pt x="20606620" y="20606620"/>
                </a:lnTo>
                <a:lnTo>
                  <a:pt x="0" y="20606620"/>
                </a:lnTo>
                <a:lnTo>
                  <a:pt x="0" y="0"/>
                </a:lnTo>
                <a:close/>
              </a:path>
            </a:pathLst>
          </a:custGeom>
          <a:blipFill>
            <a:blip r:embed="rId4">
              <a:alphaModFix amt="69000"/>
            </a:blip>
            <a:stretch>
              <a:fillRect/>
            </a:stretch>
          </a:blipFill>
        </p:spPr>
      </p:sp>
      <p:sp>
        <p:nvSpPr>
          <p:cNvPr id="4" name="Freeform 4">
            <a:hlinkClick r:id="rId5" action="ppaction://hlinksldjump"/>
          </p:cNvPr>
          <p:cNvSpPr/>
          <p:nvPr/>
        </p:nvSpPr>
        <p:spPr>
          <a:xfrm>
            <a:off x="-811920" y="3118402"/>
            <a:ext cx="4872611" cy="7481936"/>
          </a:xfrm>
          <a:custGeom>
            <a:avLst/>
            <a:gdLst/>
            <a:ahLst/>
            <a:cxnLst/>
            <a:rect l="l" t="t" r="r" b="b"/>
            <a:pathLst>
              <a:path w="4872611" h="7481936">
                <a:moveTo>
                  <a:pt x="0" y="0"/>
                </a:moveTo>
                <a:lnTo>
                  <a:pt x="4872610" y="0"/>
                </a:lnTo>
                <a:lnTo>
                  <a:pt x="4872610" y="7481937"/>
                </a:lnTo>
                <a:lnTo>
                  <a:pt x="0" y="7481937"/>
                </a:lnTo>
                <a:lnTo>
                  <a:pt x="0" y="0"/>
                </a:lnTo>
                <a:close/>
              </a:path>
            </a:pathLst>
          </a:custGeom>
          <a:blipFill>
            <a:blip r:embed="rId6"/>
            <a:stretch>
              <a:fillRect/>
            </a:stretch>
          </a:blipFill>
        </p:spPr>
      </p:sp>
      <p:grpSp>
        <p:nvGrpSpPr>
          <p:cNvPr id="5" name="Group 5"/>
          <p:cNvGrpSpPr/>
          <p:nvPr/>
        </p:nvGrpSpPr>
        <p:grpSpPr>
          <a:xfrm>
            <a:off x="6550328" y="289265"/>
            <a:ext cx="11382128" cy="11889938"/>
            <a:chOff x="0" y="0"/>
            <a:chExt cx="15176170" cy="15853250"/>
          </a:xfrm>
        </p:grpSpPr>
        <p:grpSp>
          <p:nvGrpSpPr>
            <p:cNvPr id="6" name="Group 6"/>
            <p:cNvGrpSpPr/>
            <p:nvPr/>
          </p:nvGrpSpPr>
          <p:grpSpPr>
            <a:xfrm>
              <a:off x="0" y="0"/>
              <a:ext cx="15176170" cy="15853250"/>
              <a:chOff x="0" y="0"/>
              <a:chExt cx="2997762" cy="3131506"/>
            </a:xfrm>
          </p:grpSpPr>
          <p:sp>
            <p:nvSpPr>
              <p:cNvPr id="7" name="Freeform 7"/>
              <p:cNvSpPr/>
              <p:nvPr/>
            </p:nvSpPr>
            <p:spPr>
              <a:xfrm>
                <a:off x="0" y="0"/>
                <a:ext cx="2997762" cy="3131506"/>
              </a:xfrm>
              <a:custGeom>
                <a:avLst/>
                <a:gdLst/>
                <a:ahLst/>
                <a:cxnLst/>
                <a:rect l="l" t="t" r="r" b="b"/>
                <a:pathLst>
                  <a:path w="2997762" h="3131506">
                    <a:moveTo>
                      <a:pt x="0" y="0"/>
                    </a:moveTo>
                    <a:lnTo>
                      <a:pt x="2997762" y="0"/>
                    </a:lnTo>
                    <a:lnTo>
                      <a:pt x="2997762" y="3131506"/>
                    </a:lnTo>
                    <a:lnTo>
                      <a:pt x="0" y="3131506"/>
                    </a:lnTo>
                    <a:close/>
                  </a:path>
                </a:pathLst>
              </a:custGeom>
              <a:solidFill>
                <a:srgbClr val="EEDDC7">
                  <a:alpha val="70980"/>
                </a:srgbClr>
              </a:solidFill>
            </p:spPr>
          </p:sp>
          <p:sp>
            <p:nvSpPr>
              <p:cNvPr id="8" name="TextBox 8"/>
              <p:cNvSpPr txBox="1"/>
              <p:nvPr/>
            </p:nvSpPr>
            <p:spPr>
              <a:xfrm>
                <a:off x="0" y="-38100"/>
                <a:ext cx="2997762" cy="3169606"/>
              </a:xfrm>
              <a:prstGeom prst="rect">
                <a:avLst/>
              </a:prstGeom>
            </p:spPr>
            <p:txBody>
              <a:bodyPr lIns="50800" tIns="50800" rIns="50800" bIns="50800" rtlCol="0" anchor="ctr"/>
              <a:lstStyle/>
              <a:p>
                <a:pPr algn="ctr">
                  <a:lnSpc>
                    <a:spcPts val="2659"/>
                  </a:lnSpc>
                  <a:spcBef>
                    <a:spcPct val="0"/>
                  </a:spcBef>
                </a:pPr>
                <a:endParaRPr/>
              </a:p>
            </p:txBody>
          </p:sp>
        </p:grpSp>
        <p:sp>
          <p:nvSpPr>
            <p:cNvPr id="9" name="TextBox 9"/>
            <p:cNvSpPr txBox="1"/>
            <p:nvPr/>
          </p:nvSpPr>
          <p:spPr>
            <a:xfrm>
              <a:off x="828788" y="546300"/>
              <a:ext cx="13518594" cy="2828144"/>
            </a:xfrm>
            <a:prstGeom prst="rect">
              <a:avLst/>
            </a:prstGeom>
          </p:spPr>
          <p:txBody>
            <a:bodyPr lIns="0" tIns="0" rIns="0" bIns="0" rtlCol="0" anchor="t">
              <a:spAutoFit/>
            </a:bodyPr>
            <a:lstStyle/>
            <a:p>
              <a:pPr algn="ctr">
                <a:lnSpc>
                  <a:spcPts val="5386"/>
                </a:lnSpc>
              </a:pPr>
              <a:r>
                <a:rPr lang="en-US" sz="5984" b="1">
                  <a:solidFill>
                    <a:srgbClr val="4B0A00"/>
                  </a:solidFill>
                  <a:latin typeface="Garet Bold"/>
                  <a:ea typeface="Garet Bold"/>
                  <a:cs typeface="Garet Bold"/>
                  <a:sym typeface="Garet Bold"/>
                </a:rPr>
                <a:t>Why does the children seem so excited towards the mats?</a:t>
              </a:r>
            </a:p>
          </p:txBody>
        </p:sp>
      </p:grpSp>
      <p:grpSp>
        <p:nvGrpSpPr>
          <p:cNvPr id="10" name="Group 10"/>
          <p:cNvGrpSpPr/>
          <p:nvPr/>
        </p:nvGrpSpPr>
        <p:grpSpPr>
          <a:xfrm rot="991679">
            <a:off x="2056477" y="-652521"/>
            <a:ext cx="8203562" cy="5891394"/>
            <a:chOff x="0" y="0"/>
            <a:chExt cx="855281" cy="614220"/>
          </a:xfrm>
        </p:grpSpPr>
        <p:sp>
          <p:nvSpPr>
            <p:cNvPr id="11" name="Freeform 11"/>
            <p:cNvSpPr/>
            <p:nvPr/>
          </p:nvSpPr>
          <p:spPr>
            <a:xfrm>
              <a:off x="0" y="0"/>
              <a:ext cx="855281" cy="614220"/>
            </a:xfrm>
            <a:custGeom>
              <a:avLst/>
              <a:gdLst/>
              <a:ahLst/>
              <a:cxnLst/>
              <a:rect l="l" t="t" r="r" b="b"/>
              <a:pathLst>
                <a:path w="855281" h="614220">
                  <a:moveTo>
                    <a:pt x="463731" y="0"/>
                  </a:moveTo>
                  <a:cubicBezTo>
                    <a:pt x="521476" y="0"/>
                    <a:pt x="563879" y="35590"/>
                    <a:pt x="592876" y="76736"/>
                  </a:cubicBezTo>
                  <a:cubicBezTo>
                    <a:pt x="645494" y="64059"/>
                    <a:pt x="689629" y="68440"/>
                    <a:pt x="725079" y="99978"/>
                  </a:cubicBezTo>
                  <a:cubicBezTo>
                    <a:pt x="754092" y="125794"/>
                    <a:pt x="766867" y="162587"/>
                    <a:pt x="763655" y="199902"/>
                  </a:cubicBezTo>
                  <a:cubicBezTo>
                    <a:pt x="829700" y="233810"/>
                    <a:pt x="866245" y="297252"/>
                    <a:pt x="852354" y="358170"/>
                  </a:cubicBezTo>
                  <a:cubicBezTo>
                    <a:pt x="835202" y="426097"/>
                    <a:pt x="749369" y="469759"/>
                    <a:pt x="671765" y="458789"/>
                  </a:cubicBezTo>
                  <a:cubicBezTo>
                    <a:pt x="649603" y="499136"/>
                    <a:pt x="609700" y="530834"/>
                    <a:pt x="559112" y="542809"/>
                  </a:cubicBezTo>
                  <a:cubicBezTo>
                    <a:pt x="491634" y="558777"/>
                    <a:pt x="423940" y="535261"/>
                    <a:pt x="383696" y="487871"/>
                  </a:cubicBezTo>
                  <a:lnTo>
                    <a:pt x="163229" y="614220"/>
                  </a:lnTo>
                  <a:cubicBezTo>
                    <a:pt x="196848" y="576569"/>
                    <a:pt x="230002" y="542809"/>
                    <a:pt x="239958" y="484339"/>
                  </a:cubicBezTo>
                  <a:cubicBezTo>
                    <a:pt x="212229" y="491985"/>
                    <a:pt x="180079" y="489851"/>
                    <a:pt x="150216" y="476096"/>
                  </a:cubicBezTo>
                  <a:cubicBezTo>
                    <a:pt x="97613" y="451868"/>
                    <a:pt x="74198" y="398583"/>
                    <a:pt x="81890" y="353569"/>
                  </a:cubicBezTo>
                  <a:cubicBezTo>
                    <a:pt x="51940" y="334525"/>
                    <a:pt x="0" y="307045"/>
                    <a:pt x="0" y="241997"/>
                  </a:cubicBezTo>
                  <a:cubicBezTo>
                    <a:pt x="0" y="181685"/>
                    <a:pt x="68012" y="135384"/>
                    <a:pt x="131869" y="136610"/>
                  </a:cubicBezTo>
                  <a:cubicBezTo>
                    <a:pt x="138777" y="111901"/>
                    <a:pt x="153663" y="89171"/>
                    <a:pt x="176081" y="72301"/>
                  </a:cubicBezTo>
                  <a:cubicBezTo>
                    <a:pt x="223632" y="36527"/>
                    <a:pt x="296779" y="42706"/>
                    <a:pt x="336093" y="73677"/>
                  </a:cubicBezTo>
                  <a:cubicBezTo>
                    <a:pt x="363554" y="28472"/>
                    <a:pt x="407295" y="0"/>
                    <a:pt x="463731" y="0"/>
                  </a:cubicBezTo>
                  <a:close/>
                </a:path>
              </a:pathLst>
            </a:custGeom>
            <a:solidFill>
              <a:srgbClr val="FFFFFF"/>
            </a:solidFill>
            <a:ln w="38100" cap="sq">
              <a:solidFill>
                <a:srgbClr val="000000"/>
              </a:solidFill>
              <a:prstDash val="solid"/>
              <a:miter/>
            </a:ln>
          </p:spPr>
        </p:sp>
        <p:sp>
          <p:nvSpPr>
            <p:cNvPr id="12" name="TextBox 12"/>
            <p:cNvSpPr txBox="1"/>
            <p:nvPr/>
          </p:nvSpPr>
          <p:spPr>
            <a:xfrm>
              <a:off x="159342" y="47518"/>
              <a:ext cx="551165" cy="458198"/>
            </a:xfrm>
            <a:prstGeom prst="rect">
              <a:avLst/>
            </a:prstGeom>
          </p:spPr>
          <p:txBody>
            <a:bodyPr lIns="50800" tIns="50800" rIns="50800" bIns="50800" rtlCol="0" anchor="ctr"/>
            <a:lstStyle/>
            <a:p>
              <a:pPr algn="ctr">
                <a:lnSpc>
                  <a:spcPts val="6838"/>
                </a:lnSpc>
              </a:pPr>
              <a:r>
                <a:rPr lang="en-US" sz="4884" dirty="0">
                  <a:solidFill>
                    <a:srgbClr val="000000"/>
                  </a:solidFill>
                  <a:latin typeface="Garet"/>
                  <a:ea typeface="Garet"/>
                  <a:cs typeface="Garet"/>
                  <a:sym typeface="Garet"/>
                </a:rPr>
                <a:t>Now, choose 1 from Nana Emilia, and Mr. Angeles.</a:t>
              </a:r>
            </a:p>
          </p:txBody>
        </p:sp>
      </p:grpSp>
      <p:grpSp>
        <p:nvGrpSpPr>
          <p:cNvPr id="20" name="Group 20"/>
          <p:cNvGrpSpPr/>
          <p:nvPr/>
        </p:nvGrpSpPr>
        <p:grpSpPr>
          <a:xfrm>
            <a:off x="10626963" y="3072220"/>
            <a:ext cx="3228858" cy="6324027"/>
            <a:chOff x="0" y="0"/>
            <a:chExt cx="4305144" cy="8432036"/>
          </a:xfrm>
        </p:grpSpPr>
        <p:sp>
          <p:nvSpPr>
            <p:cNvPr id="21" name="Freeform 21"/>
            <p:cNvSpPr/>
            <p:nvPr/>
          </p:nvSpPr>
          <p:spPr>
            <a:xfrm>
              <a:off x="0" y="2015053"/>
              <a:ext cx="4305144" cy="6416982"/>
            </a:xfrm>
            <a:custGeom>
              <a:avLst/>
              <a:gdLst/>
              <a:ahLst/>
              <a:cxnLst/>
              <a:rect l="l" t="t" r="r" b="b"/>
              <a:pathLst>
                <a:path w="4305144" h="6416982">
                  <a:moveTo>
                    <a:pt x="0" y="0"/>
                  </a:moveTo>
                  <a:lnTo>
                    <a:pt x="4305144" y="0"/>
                  </a:lnTo>
                  <a:lnTo>
                    <a:pt x="4305144" y="6416983"/>
                  </a:lnTo>
                  <a:lnTo>
                    <a:pt x="0" y="6416983"/>
                  </a:lnTo>
                  <a:lnTo>
                    <a:pt x="0" y="0"/>
                  </a:lnTo>
                  <a:close/>
                </a:path>
              </a:pathLst>
            </a:custGeom>
            <a:blipFill>
              <a:blip r:embed="rId7"/>
              <a:stretch>
                <a:fillRect/>
              </a:stretch>
            </a:blipFill>
          </p:spPr>
        </p:sp>
        <p:sp>
          <p:nvSpPr>
            <p:cNvPr id="22" name="TextBox 22"/>
            <p:cNvSpPr txBox="1"/>
            <p:nvPr/>
          </p:nvSpPr>
          <p:spPr>
            <a:xfrm>
              <a:off x="0" y="95250"/>
              <a:ext cx="3976092" cy="2326245"/>
            </a:xfrm>
            <a:prstGeom prst="rect">
              <a:avLst/>
            </a:prstGeom>
          </p:spPr>
          <p:txBody>
            <a:bodyPr lIns="0" tIns="0" rIns="0" bIns="0" rtlCol="0" anchor="t">
              <a:spAutoFit/>
            </a:bodyPr>
            <a:lstStyle/>
            <a:p>
              <a:pPr algn="just">
                <a:lnSpc>
                  <a:spcPts val="3300"/>
                </a:lnSpc>
              </a:pPr>
              <a:r>
                <a:rPr lang="en-US" sz="3667">
                  <a:solidFill>
                    <a:srgbClr val="000000"/>
                  </a:solidFill>
                  <a:latin typeface="Garet"/>
                  <a:ea typeface="Garet"/>
                  <a:cs typeface="Garet"/>
                  <a:sym typeface="Garet"/>
                </a:rPr>
                <a:t>c. It has names and symbols on it.</a:t>
              </a:r>
            </a:p>
          </p:txBody>
        </p:sp>
      </p:grpSp>
      <p:sp>
        <p:nvSpPr>
          <p:cNvPr id="23" name="TextBox 23"/>
          <p:cNvSpPr txBox="1"/>
          <p:nvPr/>
        </p:nvSpPr>
        <p:spPr>
          <a:xfrm>
            <a:off x="10760164" y="8488345"/>
            <a:ext cx="6858001" cy="1923604"/>
          </a:xfrm>
          <a:prstGeom prst="rect">
            <a:avLst/>
          </a:prstGeom>
        </p:spPr>
        <p:txBody>
          <a:bodyPr wrap="square" lIns="0" tIns="0" rIns="0" bIns="0" rtlCol="0" anchor="t">
            <a:spAutoFit/>
          </a:bodyPr>
          <a:lstStyle/>
          <a:p>
            <a:pPr marL="0" lvl="0" indent="0" algn="just">
              <a:lnSpc>
                <a:spcPts val="15587"/>
              </a:lnSpc>
              <a:spcBef>
                <a:spcPct val="0"/>
              </a:spcBef>
            </a:pPr>
            <a:r>
              <a:rPr lang="en-US" sz="9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Bookmania Bold"/>
                <a:ea typeface="Bookmania Bold"/>
                <a:cs typeface="Bookmania Bold"/>
                <a:sym typeface="Bookmania Bold"/>
              </a:rPr>
              <a:t>CORRECT!</a:t>
            </a:r>
          </a:p>
        </p:txBody>
      </p:sp>
      <p:pic>
        <p:nvPicPr>
          <p:cNvPr id="25" name="Picture 2">
            <a:hlinkClick r:id="rId8" action="ppaction://hlinksldjump"/>
            <a:extLst>
              <a:ext uri="{FF2B5EF4-FFF2-40B4-BE49-F238E27FC236}">
                <a16:creationId xmlns:a16="http://schemas.microsoft.com/office/drawing/2014/main" id="{5C895058-4F10-17A2-099E-252E17F9BCF4}"/>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5225" b="47025" l="5356" r="23952"/>
                    </a14:imgEffect>
                  </a14:imgLayer>
                </a14:imgProps>
              </a:ext>
              <a:ext uri="{28A0092B-C50C-407E-A947-70E740481C1C}">
                <a14:useLocalDpi xmlns:a14="http://schemas.microsoft.com/office/drawing/2010/main" val="0"/>
              </a:ext>
            </a:extLst>
          </a:blip>
          <a:srcRect l="3032" t="4140" r="73724" b="47750"/>
          <a:stretch>
            <a:fillRect/>
          </a:stretch>
        </p:blipFill>
        <p:spPr bwMode="auto">
          <a:xfrm>
            <a:off x="3700517" y="4682103"/>
            <a:ext cx="3435990" cy="38823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a:hlinkClick r:id="rId11" action="ppaction://hlinksldjump"/>
            <a:extLst>
              <a:ext uri="{FF2B5EF4-FFF2-40B4-BE49-F238E27FC236}">
                <a16:creationId xmlns:a16="http://schemas.microsoft.com/office/drawing/2014/main" id="{2FA7AAE5-4B65-CE16-C989-5B708B9B1C0E}"/>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0">
                    <a14:imgEffect>
                      <a14:backgroundRemoval t="5503" b="49524" l="55472" r="72451"/>
                    </a14:imgEffect>
                  </a14:imgLayer>
                </a14:imgProps>
              </a:ext>
              <a:ext uri="{28A0092B-C50C-407E-A947-70E740481C1C}">
                <a14:useLocalDpi xmlns:a14="http://schemas.microsoft.com/office/drawing/2010/main" val="0"/>
              </a:ext>
            </a:extLst>
          </a:blip>
          <a:srcRect l="53350" t="4635" r="25427" b="44973"/>
          <a:stretch>
            <a:fillRect/>
          </a:stretch>
        </p:blipFill>
        <p:spPr bwMode="auto">
          <a:xfrm>
            <a:off x="6800343" y="6003575"/>
            <a:ext cx="3352800" cy="4345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par>
                          <p:cTn id="17" fill="hold">
                            <p:stCondLst>
                              <p:cond delay="1000"/>
                            </p:stCondLst>
                            <p:childTnLst>
                              <p:par>
                                <p:cTn id="18" presetID="10" presetClass="entr" presetSubtype="0" fill="hold" nodeType="afterEffect">
                                  <p:stCondLst>
                                    <p:cond delay="100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subTnLst>
                                    <p:audio>
                                      <p:cMediaNode vol="90000">
                                        <p:cTn display="0" masterRel="sameClick">
                                          <p:stCondLst>
                                            <p:cond evt="begin" delay="0">
                                              <p:tn val="18"/>
                                            </p:cond>
                                          </p:stCondLst>
                                          <p:endCondLst>
                                            <p:cond evt="onStopAudio" delay="0">
                                              <p:tgtEl>
                                                <p:sldTgt/>
                                              </p:tgtEl>
                                            </p:cond>
                                          </p:endCondLst>
                                        </p:cTn>
                                        <p:tgtEl>
                                          <p:sndTgt r:embed="rId2" name="camera.wav"/>
                                        </p:tgtEl>
                                      </p:cMediaNode>
                                    </p:audio>
                                  </p:subTnLst>
                                </p:cTn>
                              </p:par>
                            </p:childTnLst>
                          </p:cTn>
                        </p:par>
                        <p:par>
                          <p:cTn id="21" fill="hold">
                            <p:stCondLst>
                              <p:cond delay="2500"/>
                            </p:stCondLst>
                            <p:childTnLst>
                              <p:par>
                                <p:cTn id="22" presetID="2" presetClass="entr" presetSubtype="4" fill="hold" nodeType="afterEffect">
                                  <p:stCondLst>
                                    <p:cond delay="50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500" fill="hold"/>
                                        <p:tgtEl>
                                          <p:spTgt spid="27"/>
                                        </p:tgtEl>
                                        <p:attrNameLst>
                                          <p:attrName>ppt_x</p:attrName>
                                        </p:attrNameLst>
                                      </p:cBhvr>
                                      <p:tavLst>
                                        <p:tav tm="0">
                                          <p:val>
                                            <p:strVal val="#ppt_x"/>
                                          </p:val>
                                        </p:tav>
                                        <p:tav tm="100000">
                                          <p:val>
                                            <p:strVal val="#ppt_x"/>
                                          </p:val>
                                        </p:tav>
                                      </p:tavLst>
                                    </p:anim>
                                    <p:anim calcmode="lin" valueType="num">
                                      <p:cBhvr additive="base">
                                        <p:cTn id="25" dur="500" fill="hold"/>
                                        <p:tgtEl>
                                          <p:spTgt spid="27"/>
                                        </p:tgtEl>
                                        <p:attrNameLst>
                                          <p:attrName>ppt_y</p:attrName>
                                        </p:attrNameLst>
                                      </p:cBhvr>
                                      <p:tavLst>
                                        <p:tav tm="0">
                                          <p:val>
                                            <p:strVal val="1+#ppt_h/2"/>
                                          </p:val>
                                        </p:tav>
                                        <p:tav tm="100000">
                                          <p:val>
                                            <p:strVal val="#ppt_y"/>
                                          </p:val>
                                        </p:tav>
                                      </p:tavLst>
                                    </p:anim>
                                  </p:childTnLst>
                                </p:cTn>
                              </p:par>
                            </p:childTnLst>
                          </p:cTn>
                        </p:par>
                        <p:par>
                          <p:cTn id="26" fill="hold">
                            <p:stCondLst>
                              <p:cond delay="3500"/>
                            </p:stCondLst>
                            <p:childTnLst>
                              <p:par>
                                <p:cTn id="27" presetID="2" presetClass="entr" presetSubtype="4" fill="hold" nodeType="afterEffect">
                                  <p:stCondLst>
                                    <p:cond delay="50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ppt_x"/>
                                          </p:val>
                                        </p:tav>
                                        <p:tav tm="100000">
                                          <p:val>
                                            <p:strVal val="#ppt_x"/>
                                          </p:val>
                                        </p:tav>
                                      </p:tavLst>
                                    </p:anim>
                                    <p:anim calcmode="lin" valueType="num">
                                      <p:cBhvr additive="base">
                                        <p:cTn id="3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b="-164845"/>
            </a:stretch>
          </a:blipFill>
        </p:spPr>
      </p:sp>
      <p:sp>
        <p:nvSpPr>
          <p:cNvPr id="3" name="Freeform 3"/>
          <p:cNvSpPr/>
          <p:nvPr/>
        </p:nvSpPr>
        <p:spPr>
          <a:xfrm>
            <a:off x="-521498" y="-10182576"/>
            <a:ext cx="20606620" cy="20606620"/>
          </a:xfrm>
          <a:custGeom>
            <a:avLst/>
            <a:gdLst/>
            <a:ahLst/>
            <a:cxnLst/>
            <a:rect l="l" t="t" r="r" b="b"/>
            <a:pathLst>
              <a:path w="20606620" h="20606620">
                <a:moveTo>
                  <a:pt x="0" y="0"/>
                </a:moveTo>
                <a:lnTo>
                  <a:pt x="20606619" y="0"/>
                </a:lnTo>
                <a:lnTo>
                  <a:pt x="20606619" y="20606620"/>
                </a:lnTo>
                <a:lnTo>
                  <a:pt x="0" y="20606620"/>
                </a:lnTo>
                <a:lnTo>
                  <a:pt x="0" y="0"/>
                </a:lnTo>
                <a:close/>
              </a:path>
            </a:pathLst>
          </a:custGeom>
          <a:blipFill>
            <a:blip r:embed="rId3">
              <a:alphaModFix amt="69000"/>
            </a:blip>
            <a:stretch>
              <a:fillRect/>
            </a:stretch>
          </a:blipFill>
        </p:spPr>
      </p:sp>
      <p:sp>
        <p:nvSpPr>
          <p:cNvPr id="4" name="Freeform 4"/>
          <p:cNvSpPr/>
          <p:nvPr/>
        </p:nvSpPr>
        <p:spPr>
          <a:xfrm>
            <a:off x="-811920" y="3118402"/>
            <a:ext cx="4872611" cy="7481936"/>
          </a:xfrm>
          <a:custGeom>
            <a:avLst/>
            <a:gdLst/>
            <a:ahLst/>
            <a:cxnLst/>
            <a:rect l="l" t="t" r="r" b="b"/>
            <a:pathLst>
              <a:path w="4872611" h="7481936">
                <a:moveTo>
                  <a:pt x="0" y="0"/>
                </a:moveTo>
                <a:lnTo>
                  <a:pt x="4872610" y="0"/>
                </a:lnTo>
                <a:lnTo>
                  <a:pt x="4872610" y="7481937"/>
                </a:lnTo>
                <a:lnTo>
                  <a:pt x="0" y="7481937"/>
                </a:lnTo>
                <a:lnTo>
                  <a:pt x="0" y="0"/>
                </a:lnTo>
                <a:close/>
              </a:path>
            </a:pathLst>
          </a:custGeom>
          <a:blipFill>
            <a:blip r:embed="rId4"/>
            <a:stretch>
              <a:fillRect/>
            </a:stretch>
          </a:blipFill>
        </p:spPr>
      </p:sp>
      <p:sp>
        <p:nvSpPr>
          <p:cNvPr id="5" name="TextBox 5"/>
          <p:cNvSpPr txBox="1"/>
          <p:nvPr/>
        </p:nvSpPr>
        <p:spPr>
          <a:xfrm>
            <a:off x="4454022" y="4278984"/>
            <a:ext cx="12805278" cy="2315692"/>
          </a:xfrm>
          <a:prstGeom prst="rect">
            <a:avLst/>
          </a:prstGeom>
        </p:spPr>
        <p:style>
          <a:lnRef idx="1">
            <a:schemeClr val="accent6"/>
          </a:lnRef>
          <a:fillRef idx="2">
            <a:schemeClr val="accent6"/>
          </a:fillRef>
          <a:effectRef idx="1">
            <a:schemeClr val="accent6"/>
          </a:effectRef>
          <a:fontRef idx="minor">
            <a:schemeClr val="dk1"/>
          </a:fontRef>
        </p:style>
        <p:txBody>
          <a:bodyPr lIns="0" tIns="0" rIns="0" bIns="0" rtlCol="0" anchor="t">
            <a:spAutoFit/>
          </a:bodyPr>
          <a:lstStyle/>
          <a:p>
            <a:pPr marL="0" lvl="0" indent="0" algn="just">
              <a:lnSpc>
                <a:spcPts val="18219"/>
              </a:lnSpc>
              <a:spcBef>
                <a:spcPct val="0"/>
              </a:spcBef>
            </a:pPr>
            <a:r>
              <a:rPr lang="en-US" sz="15439" b="1" spc="15" dirty="0">
                <a:solidFill>
                  <a:srgbClr val="B31E09"/>
                </a:solidFill>
                <a:latin typeface="Bookmania Bold"/>
                <a:ea typeface="Bookmania Bold"/>
                <a:cs typeface="Bookmania Bold"/>
                <a:sym typeface="Bookmania Bold"/>
              </a:rPr>
              <a:t>INCORRECT!</a:t>
            </a:r>
          </a:p>
        </p:txBody>
      </p:sp>
      <p:sp>
        <p:nvSpPr>
          <p:cNvPr id="6" name="TextBox 6"/>
          <p:cNvSpPr txBox="1"/>
          <p:nvPr/>
        </p:nvSpPr>
        <p:spPr>
          <a:xfrm>
            <a:off x="4941238" y="7002657"/>
            <a:ext cx="11830846" cy="1036796"/>
          </a:xfrm>
          <a:prstGeom prst="rect">
            <a:avLst/>
          </a:prstGeom>
        </p:spPr>
        <p:style>
          <a:lnRef idx="1">
            <a:schemeClr val="accent3"/>
          </a:lnRef>
          <a:fillRef idx="2">
            <a:schemeClr val="accent3"/>
          </a:fillRef>
          <a:effectRef idx="1">
            <a:schemeClr val="accent3"/>
          </a:effectRef>
          <a:fontRef idx="minor">
            <a:schemeClr val="dk1"/>
          </a:fontRef>
        </p:style>
        <p:txBody>
          <a:bodyPr lIns="0" tIns="0" rIns="0" bIns="0" rtlCol="0" anchor="t">
            <a:spAutoFit/>
          </a:bodyPr>
          <a:lstStyle/>
          <a:p>
            <a:pPr marL="0" lvl="0" indent="0" algn="just">
              <a:lnSpc>
                <a:spcPts val="8186"/>
              </a:lnSpc>
              <a:spcBef>
                <a:spcPct val="0"/>
              </a:spcBef>
            </a:pPr>
            <a:r>
              <a:rPr lang="en-US" sz="6937" b="1" spc="6" dirty="0">
                <a:solidFill>
                  <a:srgbClr val="1A1A1A"/>
                </a:solidFill>
                <a:latin typeface="Bookmania Bold"/>
                <a:ea typeface="Bookmania Bold"/>
                <a:cs typeface="Bookmania Bold"/>
                <a:sym typeface="Bookmania Bold"/>
              </a:rPr>
              <a:t>Give me 2 of your Mat Strips</a:t>
            </a:r>
          </a:p>
        </p:txBody>
      </p:sp>
      <p:pic>
        <p:nvPicPr>
          <p:cNvPr id="8" name="Picture 2" descr="Arrow: Straight with solid fill">
            <a:hlinkClick r:id="rId5" action="ppaction://hlinksldjump"/>
            <a:extLst>
              <a:ext uri="{FF2B5EF4-FFF2-40B4-BE49-F238E27FC236}">
                <a16:creationId xmlns:a16="http://schemas.microsoft.com/office/drawing/2014/main" id="{7DFF869C-5293-C431-16FD-99D2E72A12F1}"/>
              </a:ext>
            </a:extLst>
          </p:cNvPr>
          <p:cNvPicPr>
            <a:picLocks noChangeAspect="1" noChangeArrowheads="1"/>
          </p:cNvPicPr>
          <p:nvPr/>
        </p:nvPicPr>
        <p:blipFill>
          <a:blip>
            <a:extLst>
              <a:ext uri="{96DAC541-7B7A-43D3-8B79-37D633B846F1}">
                <asvg:svgBlip xmlns:asvg="http://schemas.microsoft.com/office/drawing/2016/SVG/main" r:embed="rId6"/>
              </a:ext>
            </a:extLst>
          </a:blip>
          <a:srcRect/>
          <a:stretch/>
        </p:blipFill>
        <p:spPr bwMode="auto">
          <a:xfrm rot="10800000">
            <a:off x="15727639" y="8191500"/>
            <a:ext cx="2361376" cy="23613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A0B59-B73B-EC43-1D74-DC92A002FE5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FAE7D5D-A6A5-3CD3-6E86-D226B1BD2719}"/>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6206" r="-36206"/>
            </a:stretch>
          </a:blipFill>
        </p:spPr>
      </p:sp>
      <p:grpSp>
        <p:nvGrpSpPr>
          <p:cNvPr id="3" name="Group 3">
            <a:extLst>
              <a:ext uri="{FF2B5EF4-FFF2-40B4-BE49-F238E27FC236}">
                <a16:creationId xmlns:a16="http://schemas.microsoft.com/office/drawing/2014/main" id="{367A1606-3DDA-F38C-922A-E5E86AEFBA27}"/>
              </a:ext>
            </a:extLst>
          </p:cNvPr>
          <p:cNvGrpSpPr/>
          <p:nvPr/>
        </p:nvGrpSpPr>
        <p:grpSpPr>
          <a:xfrm>
            <a:off x="1028699" y="1599355"/>
            <a:ext cx="15857767" cy="11889938"/>
            <a:chOff x="0" y="0"/>
            <a:chExt cx="2997762" cy="3131506"/>
          </a:xfrm>
        </p:grpSpPr>
        <p:sp>
          <p:nvSpPr>
            <p:cNvPr id="4" name="Freeform 4">
              <a:extLst>
                <a:ext uri="{FF2B5EF4-FFF2-40B4-BE49-F238E27FC236}">
                  <a16:creationId xmlns:a16="http://schemas.microsoft.com/office/drawing/2014/main" id="{E6081EEC-2057-FFF8-B93D-5766FFA3CBF6}"/>
                </a:ext>
              </a:extLst>
            </p:cNvPr>
            <p:cNvSpPr/>
            <p:nvPr/>
          </p:nvSpPr>
          <p:spPr>
            <a:xfrm>
              <a:off x="0" y="0"/>
              <a:ext cx="2997762" cy="3131506"/>
            </a:xfrm>
            <a:custGeom>
              <a:avLst/>
              <a:gdLst/>
              <a:ahLst/>
              <a:cxnLst/>
              <a:rect l="l" t="t" r="r" b="b"/>
              <a:pathLst>
                <a:path w="2997762" h="3131506">
                  <a:moveTo>
                    <a:pt x="0" y="0"/>
                  </a:moveTo>
                  <a:lnTo>
                    <a:pt x="2997762" y="0"/>
                  </a:lnTo>
                  <a:lnTo>
                    <a:pt x="2997762" y="3131506"/>
                  </a:lnTo>
                  <a:lnTo>
                    <a:pt x="0" y="3131506"/>
                  </a:lnTo>
                  <a:close/>
                </a:path>
              </a:pathLst>
            </a:custGeom>
            <a:solidFill>
              <a:srgbClr val="EEDDC7">
                <a:alpha val="70980"/>
              </a:srgbClr>
            </a:solidFill>
          </p:spPr>
        </p:sp>
        <p:sp>
          <p:nvSpPr>
            <p:cNvPr id="5" name="TextBox 5">
              <a:extLst>
                <a:ext uri="{FF2B5EF4-FFF2-40B4-BE49-F238E27FC236}">
                  <a16:creationId xmlns:a16="http://schemas.microsoft.com/office/drawing/2014/main" id="{626CD69C-5EF1-D25C-9442-D328EAC0048E}"/>
                </a:ext>
              </a:extLst>
            </p:cNvPr>
            <p:cNvSpPr txBox="1"/>
            <p:nvPr/>
          </p:nvSpPr>
          <p:spPr>
            <a:xfrm>
              <a:off x="0" y="-38100"/>
              <a:ext cx="2997762" cy="3169606"/>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a:extLst>
              <a:ext uri="{FF2B5EF4-FFF2-40B4-BE49-F238E27FC236}">
                <a16:creationId xmlns:a16="http://schemas.microsoft.com/office/drawing/2014/main" id="{4465B2AF-9B21-934E-2D30-C8DA72CB41E1}"/>
              </a:ext>
            </a:extLst>
          </p:cNvPr>
          <p:cNvSpPr/>
          <p:nvPr/>
        </p:nvSpPr>
        <p:spPr>
          <a:xfrm>
            <a:off x="-957835" y="-834024"/>
            <a:ext cx="20203670" cy="11955048"/>
          </a:xfrm>
          <a:custGeom>
            <a:avLst/>
            <a:gdLst/>
            <a:ahLst/>
            <a:cxnLst/>
            <a:rect l="l" t="t" r="r" b="b"/>
            <a:pathLst>
              <a:path w="20203670" h="11955048">
                <a:moveTo>
                  <a:pt x="0" y="0"/>
                </a:moveTo>
                <a:lnTo>
                  <a:pt x="20203670" y="0"/>
                </a:lnTo>
                <a:lnTo>
                  <a:pt x="20203670" y="11955048"/>
                </a:lnTo>
                <a:lnTo>
                  <a:pt x="0" y="11955048"/>
                </a:lnTo>
                <a:lnTo>
                  <a:pt x="0" y="0"/>
                </a:lnTo>
                <a:close/>
              </a:path>
            </a:pathLst>
          </a:custGeom>
          <a:blipFill>
            <a:blip r:embed="rId3"/>
            <a:stretch>
              <a:fillRect t="-34498" b="-34498"/>
            </a:stretch>
          </a:blipFill>
        </p:spPr>
      </p:sp>
      <p:sp>
        <p:nvSpPr>
          <p:cNvPr id="11" name="TextBox 11">
            <a:extLst>
              <a:ext uri="{FF2B5EF4-FFF2-40B4-BE49-F238E27FC236}">
                <a16:creationId xmlns:a16="http://schemas.microsoft.com/office/drawing/2014/main" id="{587779EB-F292-25F3-7D05-2B62B5005AC8}"/>
              </a:ext>
            </a:extLst>
          </p:cNvPr>
          <p:cNvSpPr txBox="1"/>
          <p:nvPr/>
        </p:nvSpPr>
        <p:spPr>
          <a:xfrm>
            <a:off x="1401532" y="2968529"/>
            <a:ext cx="14524267" cy="590931"/>
          </a:xfrm>
          <a:prstGeom prst="rect">
            <a:avLst/>
          </a:prstGeom>
        </p:spPr>
        <p:txBody>
          <a:bodyPr wrap="square" lIns="0" tIns="0" rIns="0" bIns="0" rtlCol="0" anchor="t">
            <a:spAutoFit/>
          </a:bodyPr>
          <a:lstStyle/>
          <a:p>
            <a:pPr marL="1109979" lvl="1" indent="-742950" algn="just">
              <a:lnSpc>
                <a:spcPts val="4759"/>
              </a:lnSpc>
              <a:buFont typeface="+mj-lt"/>
              <a:buAutoNum type="alphaLcParenR"/>
            </a:pPr>
            <a:endParaRPr lang="en-US" sz="3600" dirty="0">
              <a:solidFill>
                <a:srgbClr val="000000"/>
              </a:solidFill>
              <a:latin typeface="Poppins"/>
              <a:ea typeface="Poppins"/>
              <a:cs typeface="Poppins"/>
              <a:sym typeface="Poppins"/>
            </a:endParaRPr>
          </a:p>
        </p:txBody>
      </p:sp>
      <p:sp>
        <p:nvSpPr>
          <p:cNvPr id="12" name="TextBox 12">
            <a:extLst>
              <a:ext uri="{FF2B5EF4-FFF2-40B4-BE49-F238E27FC236}">
                <a16:creationId xmlns:a16="http://schemas.microsoft.com/office/drawing/2014/main" id="{EEC2E501-04B2-28BB-D1B8-02522A920AD6}"/>
              </a:ext>
            </a:extLst>
          </p:cNvPr>
          <p:cNvSpPr txBox="1"/>
          <p:nvPr/>
        </p:nvSpPr>
        <p:spPr>
          <a:xfrm>
            <a:off x="1028700" y="1139736"/>
            <a:ext cx="12992099" cy="1346522"/>
          </a:xfrm>
          <a:prstGeom prst="rect">
            <a:avLst/>
          </a:prstGeom>
        </p:spPr>
        <p:txBody>
          <a:bodyPr wrap="square" lIns="0" tIns="0" rIns="0" bIns="0" rtlCol="0" anchor="t">
            <a:spAutoFit/>
            <a:scene3d>
              <a:camera prst="orthographicFront"/>
              <a:lightRig rig="threePt" dir="t"/>
            </a:scene3d>
            <a:sp3d extrusionH="57150">
              <a:bevelT w="57150" h="38100" prst="artDeco"/>
            </a:sp3d>
          </a:bodyPr>
          <a:lstStyle>
            <a:defPPr>
              <a:defRPr lang="en-US"/>
            </a:defPPr>
            <a:lvl1pPr>
              <a:lnSpc>
                <a:spcPts val="9404"/>
              </a:lnSpc>
              <a:defRPr sz="10687" b="1">
                <a:ln w="12700">
                  <a:solidFill>
                    <a:schemeClr val="accent3">
                      <a:lumMod val="50000"/>
                    </a:schemeClr>
                  </a:solidFill>
                  <a:prstDash val="solid"/>
                </a:ln>
                <a:pattFill prst="narHorz">
                  <a:fgClr>
                    <a:schemeClr val="accent3"/>
                  </a:fgClr>
                  <a:bgClr>
                    <a:schemeClr val="accent3">
                      <a:lumMod val="40000"/>
                      <a:lumOff val="60000"/>
                    </a:schemeClr>
                  </a:bgClr>
                </a:pattFill>
                <a:effectLst>
                  <a:glow rad="228600">
                    <a:schemeClr val="accent3">
                      <a:satMod val="175000"/>
                      <a:alpha val="40000"/>
                    </a:schemeClr>
                  </a:glow>
                  <a:innerShdw blurRad="63500" dist="50800">
                    <a:prstClr val="black">
                      <a:alpha val="50000"/>
                    </a:prstClr>
                  </a:innerShdw>
                </a:effectLst>
                <a:latin typeface="Roca One Heavy"/>
                <a:ea typeface="Roca One Heavy"/>
                <a:cs typeface="Roca One Heavy"/>
              </a:defRPr>
            </a:lvl1pPr>
          </a:lstStyle>
          <a:p>
            <a:r>
              <a:rPr lang="en-US" sz="11500" dirty="0">
                <a:sym typeface="Roca One Heavy"/>
              </a:rPr>
              <a:t>OBJECTIVES:</a:t>
            </a:r>
          </a:p>
        </p:txBody>
      </p:sp>
      <p:sp>
        <p:nvSpPr>
          <p:cNvPr id="13" name="TextBox 13">
            <a:extLst>
              <a:ext uri="{FF2B5EF4-FFF2-40B4-BE49-F238E27FC236}">
                <a16:creationId xmlns:a16="http://schemas.microsoft.com/office/drawing/2014/main" id="{BEB27FF8-62F6-7B8A-C5D8-B116F451BFAA}"/>
              </a:ext>
            </a:extLst>
          </p:cNvPr>
          <p:cNvSpPr txBox="1"/>
          <p:nvPr/>
        </p:nvSpPr>
        <p:spPr>
          <a:xfrm>
            <a:off x="1257300" y="1962728"/>
            <a:ext cx="15506700" cy="657681"/>
          </a:xfrm>
          <a:prstGeom prst="rect">
            <a:avLst/>
          </a:prstGeom>
        </p:spPr>
        <p:txBody>
          <a:bodyPr wrap="square" lIns="0" tIns="0" rIns="0" bIns="0" rtlCol="0" anchor="t">
            <a:spAutoFit/>
          </a:bodyPr>
          <a:lstStyle/>
          <a:p>
            <a:pPr algn="just">
              <a:lnSpc>
                <a:spcPts val="5393"/>
              </a:lnSpc>
            </a:pPr>
            <a:r>
              <a:rPr lang="en-US" sz="3852" dirty="0">
                <a:solidFill>
                  <a:srgbClr val="000000"/>
                </a:solidFill>
                <a:latin typeface="Poppins"/>
                <a:ea typeface="Poppins"/>
                <a:cs typeface="Poppins"/>
                <a:sym typeface="Poppins"/>
              </a:rPr>
              <a:t>At the end of the discussion, learners are expected to:</a:t>
            </a:r>
          </a:p>
        </p:txBody>
      </p:sp>
      <p:sp>
        <p:nvSpPr>
          <p:cNvPr id="7" name="TextBox 13">
            <a:extLst>
              <a:ext uri="{FF2B5EF4-FFF2-40B4-BE49-F238E27FC236}">
                <a16:creationId xmlns:a16="http://schemas.microsoft.com/office/drawing/2014/main" id="{12E95343-5E21-8270-6172-410EBD61EF97}"/>
              </a:ext>
            </a:extLst>
          </p:cNvPr>
          <p:cNvSpPr txBox="1"/>
          <p:nvPr/>
        </p:nvSpPr>
        <p:spPr>
          <a:xfrm>
            <a:off x="1865484" y="2724925"/>
            <a:ext cx="14288915" cy="6895477"/>
          </a:xfrm>
          <a:prstGeom prst="rect">
            <a:avLst/>
          </a:prstGeom>
        </p:spPr>
        <p:txBody>
          <a:bodyPr wrap="square" lIns="0" tIns="0" rIns="0" bIns="0" rtlCol="0" anchor="t">
            <a:spAutoFit/>
          </a:bodyPr>
          <a:lstStyle/>
          <a:p>
            <a:pPr marL="742950" indent="-742950" algn="just">
              <a:lnSpc>
                <a:spcPts val="5393"/>
              </a:lnSpc>
              <a:buFont typeface="+mj-lt"/>
              <a:buAutoNum type="alphaLcPeriod"/>
            </a:pPr>
            <a:r>
              <a:rPr lang="en-US" sz="4000" dirty="0">
                <a:solidFill>
                  <a:srgbClr val="000000"/>
                </a:solidFill>
                <a:latin typeface="Poppins"/>
                <a:ea typeface="Poppins"/>
                <a:cs typeface="Poppins"/>
                <a:sym typeface="Poppins"/>
              </a:rPr>
              <a:t>Identify key characters, symbols, and central theme of Francisco </a:t>
            </a:r>
            <a:r>
              <a:rPr lang="en-US" sz="4000" dirty="0" err="1">
                <a:solidFill>
                  <a:srgbClr val="000000"/>
                </a:solidFill>
                <a:latin typeface="Poppins"/>
                <a:ea typeface="Poppins"/>
                <a:cs typeface="Poppins"/>
                <a:sym typeface="Poppins"/>
              </a:rPr>
              <a:t>Arcellana’s</a:t>
            </a:r>
            <a:r>
              <a:rPr lang="en-US" sz="4000" dirty="0">
                <a:solidFill>
                  <a:srgbClr val="000000"/>
                </a:solidFill>
                <a:latin typeface="Poppins"/>
                <a:ea typeface="Poppins"/>
                <a:cs typeface="Poppins"/>
                <a:sym typeface="Poppins"/>
              </a:rPr>
              <a:t> short story, “The Mats”;</a:t>
            </a:r>
          </a:p>
          <a:p>
            <a:pPr marL="742950" indent="-742950" algn="just">
              <a:lnSpc>
                <a:spcPts val="5393"/>
              </a:lnSpc>
              <a:buFont typeface="+mj-lt"/>
              <a:buAutoNum type="alphaLcPeriod"/>
            </a:pPr>
            <a:r>
              <a:rPr lang="en-US" sz="4000" dirty="0">
                <a:solidFill>
                  <a:srgbClr val="000000"/>
                </a:solidFill>
                <a:latin typeface="Poppins"/>
                <a:ea typeface="Poppins"/>
                <a:cs typeface="Poppins"/>
                <a:sym typeface="Poppins"/>
              </a:rPr>
              <a:t>Express personal insights about the story through creative responses and reflective activities;</a:t>
            </a:r>
          </a:p>
          <a:p>
            <a:pPr marL="742950" indent="-742950" algn="just">
              <a:lnSpc>
                <a:spcPts val="5393"/>
              </a:lnSpc>
              <a:buFont typeface="+mj-lt"/>
              <a:buAutoNum type="alphaLcPeriod"/>
            </a:pPr>
            <a:r>
              <a:rPr lang="en-US" sz="4000" dirty="0">
                <a:solidFill>
                  <a:srgbClr val="000000"/>
                </a:solidFill>
                <a:latin typeface="Poppins"/>
                <a:ea typeface="Poppins"/>
                <a:cs typeface="Poppins"/>
                <a:sym typeface="Poppins"/>
              </a:rPr>
              <a:t>Demonstrate empathy and emotional awareness by recognizing the experiences of love, loss, and remembrance portrayed in the story; and</a:t>
            </a:r>
          </a:p>
          <a:p>
            <a:pPr marL="742950" indent="-742950" algn="just">
              <a:lnSpc>
                <a:spcPts val="5393"/>
              </a:lnSpc>
              <a:buFont typeface="+mj-lt"/>
              <a:buAutoNum type="alphaLcPeriod"/>
            </a:pPr>
            <a:r>
              <a:rPr lang="en-US" sz="4000" dirty="0">
                <a:solidFill>
                  <a:srgbClr val="000000"/>
                </a:solidFill>
                <a:latin typeface="Poppins"/>
                <a:ea typeface="Poppins"/>
                <a:cs typeface="Poppins"/>
                <a:sym typeface="Poppins"/>
              </a:rPr>
              <a:t>Observe how the author reflects family bonds, and relatable human experiences and traditions in the short story.</a:t>
            </a:r>
          </a:p>
        </p:txBody>
      </p:sp>
    </p:spTree>
    <p:extLst>
      <p:ext uri="{BB962C8B-B14F-4D97-AF65-F5344CB8AC3E}">
        <p14:creationId xmlns:p14="http://schemas.microsoft.com/office/powerpoint/2010/main" val="19823934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b="-164845"/>
            </a:stretch>
          </a:blipFill>
        </p:spPr>
      </p:sp>
      <p:sp>
        <p:nvSpPr>
          <p:cNvPr id="3" name="Freeform 3"/>
          <p:cNvSpPr/>
          <p:nvPr/>
        </p:nvSpPr>
        <p:spPr>
          <a:xfrm>
            <a:off x="-521498" y="-10182576"/>
            <a:ext cx="20606620" cy="20606620"/>
          </a:xfrm>
          <a:custGeom>
            <a:avLst/>
            <a:gdLst/>
            <a:ahLst/>
            <a:cxnLst/>
            <a:rect l="l" t="t" r="r" b="b"/>
            <a:pathLst>
              <a:path w="20606620" h="20606620">
                <a:moveTo>
                  <a:pt x="0" y="0"/>
                </a:moveTo>
                <a:lnTo>
                  <a:pt x="20606619" y="0"/>
                </a:lnTo>
                <a:lnTo>
                  <a:pt x="20606619" y="20606620"/>
                </a:lnTo>
                <a:lnTo>
                  <a:pt x="0" y="20606620"/>
                </a:lnTo>
                <a:lnTo>
                  <a:pt x="0" y="0"/>
                </a:lnTo>
                <a:close/>
              </a:path>
            </a:pathLst>
          </a:custGeom>
          <a:blipFill>
            <a:blip r:embed="rId3">
              <a:alphaModFix amt="69000"/>
            </a:blip>
            <a:stretch>
              <a:fillRect/>
            </a:stretch>
          </a:blipFill>
        </p:spPr>
      </p:sp>
      <p:sp>
        <p:nvSpPr>
          <p:cNvPr id="4" name="Freeform 4"/>
          <p:cNvSpPr/>
          <p:nvPr/>
        </p:nvSpPr>
        <p:spPr>
          <a:xfrm>
            <a:off x="-811920" y="3118402"/>
            <a:ext cx="4872611" cy="7481936"/>
          </a:xfrm>
          <a:custGeom>
            <a:avLst/>
            <a:gdLst/>
            <a:ahLst/>
            <a:cxnLst/>
            <a:rect l="l" t="t" r="r" b="b"/>
            <a:pathLst>
              <a:path w="4872611" h="7481936">
                <a:moveTo>
                  <a:pt x="0" y="0"/>
                </a:moveTo>
                <a:lnTo>
                  <a:pt x="4872610" y="0"/>
                </a:lnTo>
                <a:lnTo>
                  <a:pt x="4872610" y="7481937"/>
                </a:lnTo>
                <a:lnTo>
                  <a:pt x="0" y="7481937"/>
                </a:lnTo>
                <a:lnTo>
                  <a:pt x="0" y="0"/>
                </a:lnTo>
                <a:close/>
              </a:path>
            </a:pathLst>
          </a:custGeom>
          <a:blipFill>
            <a:blip r:embed="rId4"/>
            <a:stretch>
              <a:fillRect/>
            </a:stretch>
          </a:blipFill>
        </p:spPr>
      </p:sp>
      <p:sp>
        <p:nvSpPr>
          <p:cNvPr id="5" name="TextBox 5"/>
          <p:cNvSpPr txBox="1"/>
          <p:nvPr/>
        </p:nvSpPr>
        <p:spPr>
          <a:xfrm>
            <a:off x="4454022" y="3999941"/>
            <a:ext cx="12805278" cy="2315692"/>
          </a:xfrm>
          <a:prstGeom prst="rect">
            <a:avLst/>
          </a:prstGeom>
        </p:spPr>
        <p:style>
          <a:lnRef idx="1">
            <a:schemeClr val="accent6"/>
          </a:lnRef>
          <a:fillRef idx="2">
            <a:schemeClr val="accent6"/>
          </a:fillRef>
          <a:effectRef idx="1">
            <a:schemeClr val="accent6"/>
          </a:effectRef>
          <a:fontRef idx="minor">
            <a:schemeClr val="dk1"/>
          </a:fontRef>
        </p:style>
        <p:txBody>
          <a:bodyPr lIns="0" tIns="0" rIns="0" bIns="0" rtlCol="0" anchor="t">
            <a:spAutoFit/>
          </a:bodyPr>
          <a:lstStyle/>
          <a:p>
            <a:pPr marL="0" lvl="0" indent="0" algn="just">
              <a:lnSpc>
                <a:spcPts val="18219"/>
              </a:lnSpc>
              <a:spcBef>
                <a:spcPct val="0"/>
              </a:spcBef>
            </a:pPr>
            <a:r>
              <a:rPr lang="en-US" sz="15439" b="1" spc="15" dirty="0">
                <a:solidFill>
                  <a:srgbClr val="B31E09"/>
                </a:solidFill>
                <a:latin typeface="Bookmania Bold"/>
                <a:ea typeface="Bookmania Bold"/>
                <a:cs typeface="Bookmania Bold"/>
                <a:sym typeface="Bookmania Bold"/>
              </a:rPr>
              <a:t>INCORRECT!</a:t>
            </a:r>
          </a:p>
        </p:txBody>
      </p:sp>
      <p:sp>
        <p:nvSpPr>
          <p:cNvPr id="6" name="TextBox 6"/>
          <p:cNvSpPr txBox="1"/>
          <p:nvPr/>
        </p:nvSpPr>
        <p:spPr>
          <a:xfrm>
            <a:off x="4941238" y="6878420"/>
            <a:ext cx="11830846" cy="1036796"/>
          </a:xfrm>
          <a:prstGeom prst="rect">
            <a:avLst/>
          </a:prstGeom>
        </p:spPr>
        <p:style>
          <a:lnRef idx="1">
            <a:schemeClr val="accent3"/>
          </a:lnRef>
          <a:fillRef idx="2">
            <a:schemeClr val="accent3"/>
          </a:fillRef>
          <a:effectRef idx="1">
            <a:schemeClr val="accent3"/>
          </a:effectRef>
          <a:fontRef idx="minor">
            <a:schemeClr val="dk1"/>
          </a:fontRef>
        </p:style>
        <p:txBody>
          <a:bodyPr lIns="0" tIns="0" rIns="0" bIns="0" rtlCol="0" anchor="t">
            <a:spAutoFit/>
          </a:bodyPr>
          <a:lstStyle/>
          <a:p>
            <a:pPr marL="0" lvl="0" indent="0" algn="just">
              <a:lnSpc>
                <a:spcPts val="8186"/>
              </a:lnSpc>
              <a:spcBef>
                <a:spcPct val="0"/>
              </a:spcBef>
            </a:pPr>
            <a:r>
              <a:rPr lang="en-US" sz="6937" b="1" spc="6" dirty="0">
                <a:solidFill>
                  <a:srgbClr val="1A1A1A"/>
                </a:solidFill>
                <a:latin typeface="Bookmania Bold"/>
                <a:ea typeface="Bookmania Bold"/>
                <a:cs typeface="Bookmania Bold"/>
                <a:sym typeface="Bookmania Bold"/>
              </a:rPr>
              <a:t>Give me 5 of your Mat Strips</a:t>
            </a:r>
          </a:p>
        </p:txBody>
      </p:sp>
      <p:pic>
        <p:nvPicPr>
          <p:cNvPr id="8" name="Picture 2" descr="Arrow: Straight with solid fill">
            <a:hlinkClick r:id="rId5" action="ppaction://hlinksldjump"/>
            <a:extLst>
              <a:ext uri="{FF2B5EF4-FFF2-40B4-BE49-F238E27FC236}">
                <a16:creationId xmlns:a16="http://schemas.microsoft.com/office/drawing/2014/main" id="{F1ABA562-1640-9D9C-5558-9240A2A801BD}"/>
              </a:ext>
            </a:extLst>
          </p:cNvPr>
          <p:cNvPicPr>
            <a:picLocks noChangeAspect="1" noChangeArrowheads="1"/>
          </p:cNvPicPr>
          <p:nvPr/>
        </p:nvPicPr>
        <p:blipFill>
          <a:blip>
            <a:extLst>
              <a:ext uri="{96DAC541-7B7A-43D3-8B79-37D633B846F1}">
                <asvg:svgBlip xmlns:asvg="http://schemas.microsoft.com/office/drawing/2016/SVG/main" r:embed="rId6"/>
              </a:ext>
            </a:extLst>
          </a:blip>
          <a:srcRect/>
          <a:stretch/>
        </p:blipFill>
        <p:spPr bwMode="auto">
          <a:xfrm rot="10800000">
            <a:off x="15727639" y="8191500"/>
            <a:ext cx="2361376" cy="23613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bg/>
                                          </p:spTgt>
                                        </p:tgtEl>
                                        <p:attrNameLst>
                                          <p:attrName>style.visibility</p:attrName>
                                        </p:attrNameLst>
                                      </p:cBhvr>
                                      <p:to>
                                        <p:strVal val="visible"/>
                                      </p:to>
                                    </p:set>
                                    <p:anim calcmode="lin" valueType="num">
                                      <p:cBhvr>
                                        <p:cTn id="14" dur="500" fill="hold"/>
                                        <p:tgtEl>
                                          <p:spTgt spid="6">
                                            <p:bg/>
                                          </p:spTgt>
                                        </p:tgtEl>
                                        <p:attrNameLst>
                                          <p:attrName>ppt_w</p:attrName>
                                        </p:attrNameLst>
                                      </p:cBhvr>
                                      <p:tavLst>
                                        <p:tav tm="0">
                                          <p:val>
                                            <p:fltVal val="0"/>
                                          </p:val>
                                        </p:tav>
                                        <p:tav tm="100000">
                                          <p:val>
                                            <p:strVal val="#ppt_w"/>
                                          </p:val>
                                        </p:tav>
                                      </p:tavLst>
                                    </p:anim>
                                    <p:anim calcmode="lin" valueType="num">
                                      <p:cBhvr>
                                        <p:cTn id="15" dur="500" fill="hold"/>
                                        <p:tgtEl>
                                          <p:spTgt spid="6">
                                            <p:bg/>
                                          </p:spTgt>
                                        </p:tgtEl>
                                        <p:attrNameLst>
                                          <p:attrName>ppt_h</p:attrName>
                                        </p:attrNameLst>
                                      </p:cBhvr>
                                      <p:tavLst>
                                        <p:tav tm="0">
                                          <p:val>
                                            <p:fltVal val="0"/>
                                          </p:val>
                                        </p:tav>
                                        <p:tav tm="100000">
                                          <p:val>
                                            <p:strVal val="#ppt_h"/>
                                          </p:val>
                                        </p:tav>
                                      </p:tavLst>
                                    </p:anim>
                                    <p:animEffect transition="in" filter="fade">
                                      <p:cBhvr>
                                        <p:cTn id="16" dur="500"/>
                                        <p:tgtEl>
                                          <p:spTgt spid="6">
                                            <p:bg/>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p:cTn id="19"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allAtOnce"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279890-FC69-1322-C8E3-068AEEA2FCC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EAE5F5F-1574-0C74-AEF3-8D41BBFB6BEC}"/>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stretch>
              <a:fillRect b="-164845"/>
            </a:stretch>
          </a:blipFill>
        </p:spPr>
      </p:sp>
      <p:sp>
        <p:nvSpPr>
          <p:cNvPr id="3" name="Freeform 3">
            <a:extLst>
              <a:ext uri="{FF2B5EF4-FFF2-40B4-BE49-F238E27FC236}">
                <a16:creationId xmlns:a16="http://schemas.microsoft.com/office/drawing/2014/main" id="{3DA226E3-CB2C-CDF4-EAC0-2CB6ADEF9DC8}"/>
              </a:ext>
            </a:extLst>
          </p:cNvPr>
          <p:cNvSpPr/>
          <p:nvPr/>
        </p:nvSpPr>
        <p:spPr>
          <a:xfrm>
            <a:off x="702685" y="-5905500"/>
            <a:ext cx="20606620" cy="20606620"/>
          </a:xfrm>
          <a:custGeom>
            <a:avLst/>
            <a:gdLst/>
            <a:ahLst/>
            <a:cxnLst/>
            <a:rect l="l" t="t" r="r" b="b"/>
            <a:pathLst>
              <a:path w="20606620" h="20606620">
                <a:moveTo>
                  <a:pt x="0" y="0"/>
                </a:moveTo>
                <a:lnTo>
                  <a:pt x="20606620" y="0"/>
                </a:lnTo>
                <a:lnTo>
                  <a:pt x="20606620" y="20606620"/>
                </a:lnTo>
                <a:lnTo>
                  <a:pt x="0" y="20606620"/>
                </a:lnTo>
                <a:lnTo>
                  <a:pt x="0" y="0"/>
                </a:lnTo>
                <a:close/>
              </a:path>
            </a:pathLst>
          </a:custGeom>
          <a:blipFill>
            <a:blip r:embed="rId5">
              <a:alphaModFix amt="69000"/>
            </a:blip>
            <a:stretch>
              <a:fillRect/>
            </a:stretch>
          </a:blipFill>
        </p:spPr>
      </p:sp>
      <p:pic>
        <p:nvPicPr>
          <p:cNvPr id="11" name="Picture 6" descr="Image result for torn paper">
            <a:extLst>
              <a:ext uri="{FF2B5EF4-FFF2-40B4-BE49-F238E27FC236}">
                <a16:creationId xmlns:a16="http://schemas.microsoft.com/office/drawing/2014/main" id="{7ADAF062-2A11-68C5-93AD-C3E0ECBAD9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9376">
            <a:off x="9635784" y="-838648"/>
            <a:ext cx="9466800" cy="1198480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0F4E4A5B-0D4A-35D6-5099-60D182D11A2C}"/>
              </a:ext>
            </a:extLst>
          </p:cNvPr>
          <p:cNvSpPr txBox="1"/>
          <p:nvPr/>
        </p:nvSpPr>
        <p:spPr>
          <a:xfrm rot="179472">
            <a:off x="9809978" y="543414"/>
            <a:ext cx="9187584" cy="1446550"/>
          </a:xfrm>
          <a:prstGeom prst="rect">
            <a:avLst/>
          </a:prstGeom>
          <a:noFill/>
        </p:spPr>
        <p:txBody>
          <a:bodyPr wrap="square" rtlCol="0">
            <a:spAutoFit/>
          </a:bodyPr>
          <a:lstStyle/>
          <a:p>
            <a:pPr algn="ctr"/>
            <a:r>
              <a:rPr lang="en-US" sz="8800" dirty="0">
                <a:latin typeface="Garet" panose="020B0604020202020204" charset="0"/>
              </a:rPr>
              <a:t>Franz’s deal:</a:t>
            </a:r>
          </a:p>
        </p:txBody>
      </p:sp>
      <p:pic>
        <p:nvPicPr>
          <p:cNvPr id="13" name="Picture 4">
            <a:extLst>
              <a:ext uri="{FF2B5EF4-FFF2-40B4-BE49-F238E27FC236}">
                <a16:creationId xmlns:a16="http://schemas.microsoft.com/office/drawing/2014/main" id="{7FDB7F29-D62E-C746-2EE2-63916A042B64}"/>
              </a:ext>
            </a:extLst>
          </p:cNvPr>
          <p:cNvPicPr>
            <a:picLocks noChangeAspect="1"/>
          </p:cNvPicPr>
          <p:nvPr/>
        </p:nvPicPr>
        <p:blipFill rotWithShape="1">
          <a:blip>
            <a:extLst>
              <a:ext uri="{96DAC541-7B7A-43D3-8B79-37D633B846F1}">
                <asvg:svgBlip xmlns:asvg="http://schemas.microsoft.com/office/drawing/2016/SVG/main" r:embed="rId7"/>
              </a:ext>
            </a:extLst>
          </a:blip>
          <a:srcRect l="26268" t="-30338" b="-10515"/>
          <a:stretch>
            <a:fillRect/>
          </a:stretch>
        </p:blipFill>
        <p:spPr>
          <a:xfrm rot="21317481">
            <a:off x="11792800" y="-1178426"/>
            <a:ext cx="5452201" cy="11152472"/>
          </a:xfrm>
          <a:prstGeom prst="rect">
            <a:avLst/>
          </a:prstGeom>
        </p:spPr>
      </p:pic>
      <p:sp>
        <p:nvSpPr>
          <p:cNvPr id="15" name="Freeform 4">
            <a:extLst>
              <a:ext uri="{FF2B5EF4-FFF2-40B4-BE49-F238E27FC236}">
                <a16:creationId xmlns:a16="http://schemas.microsoft.com/office/drawing/2014/main" id="{A641A7F5-685E-B0E8-F50F-D806F8F3F1D7}"/>
              </a:ext>
            </a:extLst>
          </p:cNvPr>
          <p:cNvSpPr/>
          <p:nvPr/>
        </p:nvSpPr>
        <p:spPr>
          <a:xfrm>
            <a:off x="334140" y="1097783"/>
            <a:ext cx="6526824" cy="10021994"/>
          </a:xfrm>
          <a:custGeom>
            <a:avLst/>
            <a:gdLst/>
            <a:ahLst/>
            <a:cxnLst/>
            <a:rect l="l" t="t" r="r" b="b"/>
            <a:pathLst>
              <a:path w="6526824" h="10021994">
                <a:moveTo>
                  <a:pt x="0" y="0"/>
                </a:moveTo>
                <a:lnTo>
                  <a:pt x="6526824" y="0"/>
                </a:lnTo>
                <a:lnTo>
                  <a:pt x="6526824" y="10021994"/>
                </a:lnTo>
                <a:lnTo>
                  <a:pt x="0" y="10021994"/>
                </a:lnTo>
                <a:lnTo>
                  <a:pt x="0" y="0"/>
                </a:lnTo>
                <a:close/>
              </a:path>
            </a:pathLst>
          </a:custGeom>
          <a:blipFill>
            <a:blip r:embed="rId8"/>
            <a:stretch>
              <a:fillRect/>
            </a:stretch>
          </a:blipFill>
        </p:spPr>
      </p:sp>
      <p:sp>
        <p:nvSpPr>
          <p:cNvPr id="16" name="Rounded Rectangular Callout 11">
            <a:extLst>
              <a:ext uri="{FF2B5EF4-FFF2-40B4-BE49-F238E27FC236}">
                <a16:creationId xmlns:a16="http://schemas.microsoft.com/office/drawing/2014/main" id="{66CDC431-40ED-045F-FF1E-87502F579DCE}"/>
              </a:ext>
            </a:extLst>
          </p:cNvPr>
          <p:cNvSpPr/>
          <p:nvPr/>
        </p:nvSpPr>
        <p:spPr>
          <a:xfrm>
            <a:off x="4142509" y="6108780"/>
            <a:ext cx="4710546" cy="3793288"/>
          </a:xfrm>
          <a:prstGeom prst="wedgeRoundRectCallout">
            <a:avLst>
              <a:gd name="adj1" fmla="val 15652"/>
              <a:gd name="adj2" fmla="val -91187"/>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0"/>
              </a:lnSpc>
            </a:pPr>
            <a:r>
              <a:rPr lang="en-US" sz="6400" dirty="0">
                <a:solidFill>
                  <a:schemeClr val="tx1">
                    <a:lumMod val="85000"/>
                    <a:lumOff val="15000"/>
                  </a:schemeClr>
                </a:solidFill>
                <a:latin typeface="Bodoni MT Condensed" panose="02070606080606020203" pitchFamily="18" charset="0"/>
              </a:rPr>
              <a:t>Great job. </a:t>
            </a:r>
            <a:br>
              <a:rPr lang="en-US" sz="6400" dirty="0">
                <a:solidFill>
                  <a:schemeClr val="tx1">
                    <a:lumMod val="85000"/>
                    <a:lumOff val="15000"/>
                  </a:schemeClr>
                </a:solidFill>
                <a:latin typeface="Bodoni MT Condensed" panose="02070606080606020203" pitchFamily="18" charset="0"/>
              </a:rPr>
            </a:br>
            <a:r>
              <a:rPr lang="en-US" sz="6400" dirty="0">
                <a:solidFill>
                  <a:schemeClr val="tx1">
                    <a:lumMod val="85000"/>
                    <a:lumOff val="15000"/>
                  </a:schemeClr>
                </a:solidFill>
                <a:latin typeface="Bodoni MT Condensed" panose="02070606080606020203" pitchFamily="18" charset="0"/>
              </a:rPr>
              <a:t>Here’s my deal:</a:t>
            </a:r>
          </a:p>
        </p:txBody>
      </p:sp>
      <p:sp>
        <p:nvSpPr>
          <p:cNvPr id="17" name="Rounded Rectangular Callout 12">
            <a:extLst>
              <a:ext uri="{FF2B5EF4-FFF2-40B4-BE49-F238E27FC236}">
                <a16:creationId xmlns:a16="http://schemas.microsoft.com/office/drawing/2014/main" id="{42449355-71AF-C719-6ABA-34093EB9E9F6}"/>
              </a:ext>
            </a:extLst>
          </p:cNvPr>
          <p:cNvSpPr/>
          <p:nvPr/>
        </p:nvSpPr>
        <p:spPr>
          <a:xfrm>
            <a:off x="4364180" y="5338962"/>
            <a:ext cx="4267200" cy="4544428"/>
          </a:xfrm>
          <a:prstGeom prst="wedgeRoundRectCallout">
            <a:avLst>
              <a:gd name="adj1" fmla="val 16828"/>
              <a:gd name="adj2" fmla="val -66351"/>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6800"/>
              </a:lnSpc>
            </a:pPr>
            <a:r>
              <a:rPr lang="en-US" sz="6400" dirty="0">
                <a:solidFill>
                  <a:schemeClr val="tx1">
                    <a:lumMod val="85000"/>
                    <a:lumOff val="15000"/>
                  </a:schemeClr>
                </a:solidFill>
                <a:latin typeface="Bodoni MT Condensed" panose="02070606080606020203" pitchFamily="18" charset="0"/>
              </a:rPr>
              <a:t>I’ll give you </a:t>
            </a:r>
            <a:br>
              <a:rPr lang="en-US" sz="6400" dirty="0">
                <a:solidFill>
                  <a:schemeClr val="tx1">
                    <a:lumMod val="85000"/>
                    <a:lumOff val="15000"/>
                  </a:schemeClr>
                </a:solidFill>
                <a:latin typeface="Bodoni MT Condensed" panose="02070606080606020203" pitchFamily="18" charset="0"/>
              </a:rPr>
            </a:br>
            <a:r>
              <a:rPr lang="en-US" sz="6400" b="1" dirty="0">
                <a:solidFill>
                  <a:schemeClr val="accent3">
                    <a:lumMod val="75000"/>
                  </a:schemeClr>
                </a:solidFill>
                <a:latin typeface="Bodoni MT Condensed" panose="02070606080606020203" pitchFamily="18" charset="0"/>
              </a:rPr>
              <a:t>5 strips </a:t>
            </a:r>
            <a:r>
              <a:rPr lang="en-US" sz="6400" dirty="0">
                <a:solidFill>
                  <a:schemeClr val="tx1">
                    <a:lumMod val="85000"/>
                    <a:lumOff val="15000"/>
                  </a:schemeClr>
                </a:solidFill>
                <a:latin typeface="Bodoni MT Condensed" panose="02070606080606020203" pitchFamily="18" charset="0"/>
              </a:rPr>
              <a:t>for answering my question right.</a:t>
            </a:r>
          </a:p>
        </p:txBody>
      </p:sp>
      <p:sp>
        <p:nvSpPr>
          <p:cNvPr id="18" name="TextBox 17">
            <a:hlinkClick r:id="rId9" action="ppaction://hlinksldjump"/>
            <a:extLst>
              <a:ext uri="{FF2B5EF4-FFF2-40B4-BE49-F238E27FC236}">
                <a16:creationId xmlns:a16="http://schemas.microsoft.com/office/drawing/2014/main" id="{EF158438-BB0E-4F21-102B-40E64BF44DE3}"/>
              </a:ext>
            </a:extLst>
          </p:cNvPr>
          <p:cNvSpPr txBox="1"/>
          <p:nvPr/>
        </p:nvSpPr>
        <p:spPr>
          <a:xfrm rot="179472">
            <a:off x="7669224" y="7802693"/>
            <a:ext cx="8546312" cy="1569660"/>
          </a:xfrm>
          <a:prstGeom prst="rect">
            <a:avLst/>
          </a:prstGeom>
          <a:noFill/>
        </p:spPr>
        <p:txBody>
          <a:bodyPr wrap="square" rtlCol="0">
            <a:spAutoFit/>
          </a:bodyPr>
          <a:lstStyle/>
          <a:p>
            <a:pPr algn="ctr"/>
            <a:r>
              <a:rPr lang="en-US" sz="8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228600">
                    <a:schemeClr val="accent3">
                      <a:satMod val="175000"/>
                      <a:alpha val="40000"/>
                    </a:schemeClr>
                  </a:glow>
                  <a:outerShdw blurRad="38100" dist="38100" dir="2700000" algn="tl">
                    <a:srgbClr val="000000">
                      <a:alpha val="43137"/>
                    </a:srgbClr>
                  </a:outerShdw>
                </a:effectLst>
                <a:latin typeface="Roca One Heavy" panose="020B0604020202020204" charset="0"/>
              </a:rPr>
              <a:t>DEAL</a:t>
            </a:r>
            <a:r>
              <a:rPr lang="en-US" sz="9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228600">
                    <a:schemeClr val="accent3">
                      <a:satMod val="175000"/>
                      <a:alpha val="40000"/>
                    </a:schemeClr>
                  </a:glow>
                  <a:outerShdw blurRad="38100" dist="38100" dir="2700000" algn="tl">
                    <a:srgbClr val="000000">
                      <a:alpha val="43137"/>
                    </a:srgbClr>
                  </a:outerShdw>
                </a:effectLst>
                <a:latin typeface="Roca One Heavy" panose="020B0604020202020204" charset="0"/>
              </a:rPr>
              <a:t>!</a:t>
            </a:r>
          </a:p>
        </p:txBody>
      </p:sp>
      <p:sp>
        <p:nvSpPr>
          <p:cNvPr id="19" name="TextBox 18">
            <a:hlinkClick r:id="rId10" action="ppaction://hlinksldjump"/>
            <a:extLst>
              <a:ext uri="{FF2B5EF4-FFF2-40B4-BE49-F238E27FC236}">
                <a16:creationId xmlns:a16="http://schemas.microsoft.com/office/drawing/2014/main" id="{64DD2CF8-AA00-6809-07A7-10A34C42B55F}"/>
              </a:ext>
            </a:extLst>
          </p:cNvPr>
          <p:cNvSpPr txBox="1"/>
          <p:nvPr/>
        </p:nvSpPr>
        <p:spPr>
          <a:xfrm rot="179472">
            <a:off x="11344856" y="9103315"/>
            <a:ext cx="6941377" cy="1446550"/>
          </a:xfrm>
          <a:prstGeom prst="rect">
            <a:avLst/>
          </a:prstGeom>
          <a:noFill/>
        </p:spPr>
        <p:txBody>
          <a:bodyPr wrap="square" rtlCol="0">
            <a:spAutoFit/>
          </a:bodyPr>
          <a:lstStyle/>
          <a:p>
            <a:pPr algn="ctr"/>
            <a:r>
              <a:rPr lang="en-US" sz="8800" b="1" dirty="0">
                <a:ln w="22225">
                  <a:solidFill>
                    <a:schemeClr val="accent2"/>
                  </a:solidFill>
                  <a:prstDash val="solid"/>
                </a:ln>
                <a:solidFill>
                  <a:schemeClr val="accent2">
                    <a:lumMod val="40000"/>
                    <a:lumOff val="60000"/>
                  </a:schemeClr>
                </a:solidFill>
                <a:effectLst>
                  <a:glow rad="228600">
                    <a:schemeClr val="accent2">
                      <a:satMod val="175000"/>
                      <a:alpha val="40000"/>
                    </a:schemeClr>
                  </a:glow>
                  <a:outerShdw blurRad="38100" dist="38100" dir="2700000" algn="tl">
                    <a:srgbClr val="000000">
                      <a:alpha val="43137"/>
                    </a:srgbClr>
                  </a:outerShdw>
                </a:effectLst>
                <a:latin typeface="Roca One Heavy" panose="020B0604020202020204" charset="0"/>
              </a:rPr>
              <a:t>NO DEAL!</a:t>
            </a:r>
          </a:p>
        </p:txBody>
      </p:sp>
    </p:spTree>
    <p:extLst>
      <p:ext uri="{BB962C8B-B14F-4D97-AF65-F5344CB8AC3E}">
        <p14:creationId xmlns:p14="http://schemas.microsoft.com/office/powerpoint/2010/main" val="10013317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subTnLst>
                                    <p:audio>
                                      <p:cMediaNode vol="90000">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subTnLst>
                                    <p:audio>
                                      <p:cMediaNode vol="90000">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subTnLst>
                                    <p:audio>
                                      <p:cMediaNode vol="90000">
                                        <p:cTn display="0" masterRel="sameClick">
                                          <p:stCondLst>
                                            <p:cond evt="begin" delay="0">
                                              <p:tn val="14"/>
                                            </p:cond>
                                          </p:stCondLst>
                                          <p:endCondLst>
                                            <p:cond evt="onStopAudio" delay="0">
                                              <p:tgtEl>
                                                <p:sldTgt/>
                                              </p:tgtEl>
                                            </p:cond>
                                          </p:endCondLst>
                                        </p:cTn>
                                        <p:tgtEl>
                                          <p:sndTgt r:embed="rId2" name="camera.wav"/>
                                        </p:tgtEl>
                                      </p:cMediaNode>
                                    </p:audio>
                                  </p:subTnLst>
                                </p:cTn>
                              </p:par>
                              <p:par>
                                <p:cTn id="17" presetID="47"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anim calcmode="lin" valueType="num">
                                      <p:cBhvr>
                                        <p:cTn id="20" dur="500" fill="hold"/>
                                        <p:tgtEl>
                                          <p:spTgt spid="13"/>
                                        </p:tgtEl>
                                        <p:attrNameLst>
                                          <p:attrName>ppt_x</p:attrName>
                                        </p:attrNameLst>
                                      </p:cBhvr>
                                      <p:tavLst>
                                        <p:tav tm="0">
                                          <p:val>
                                            <p:strVal val="#ppt_x"/>
                                          </p:val>
                                        </p:tav>
                                        <p:tav tm="100000">
                                          <p:val>
                                            <p:strVal val="#ppt_x"/>
                                          </p:val>
                                        </p:tav>
                                      </p:tavLst>
                                    </p:anim>
                                    <p:anim calcmode="lin" valueType="num">
                                      <p:cBhvr>
                                        <p:cTn id="21" dur="500" fill="hold"/>
                                        <p:tgtEl>
                                          <p:spTgt spid="1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par>
                          <p:cTn id="22" fill="hold">
                            <p:stCondLst>
                              <p:cond delay="1000"/>
                            </p:stCondLst>
                            <p:childTnLst>
                              <p:par>
                                <p:cTn id="23" presetID="49" presetClass="entr" presetSubtype="0" decel="10000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fltVal val="0"/>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anim calcmode="lin" valueType="num">
                                      <p:cBhvr>
                                        <p:cTn id="27" dur="500" fill="hold"/>
                                        <p:tgtEl>
                                          <p:spTgt spid="18"/>
                                        </p:tgtEl>
                                        <p:attrNameLst>
                                          <p:attrName>style.rotation</p:attrName>
                                        </p:attrNameLst>
                                      </p:cBhvr>
                                      <p:tavLst>
                                        <p:tav tm="0">
                                          <p:val>
                                            <p:fltVal val="360"/>
                                          </p:val>
                                        </p:tav>
                                        <p:tav tm="100000">
                                          <p:val>
                                            <p:fltVal val="0"/>
                                          </p:val>
                                        </p:tav>
                                      </p:tavLst>
                                    </p:anim>
                                    <p:animEffect transition="in" filter="fade">
                                      <p:cBhvr>
                                        <p:cTn id="28" dur="500"/>
                                        <p:tgtEl>
                                          <p:spTgt spid="18"/>
                                        </p:tgtEl>
                                      </p:cBhvr>
                                    </p:animEffect>
                                  </p:childTnLst>
                                </p:cTn>
                              </p:par>
                            </p:childTnLst>
                          </p:cTn>
                        </p:par>
                        <p:par>
                          <p:cTn id="29" fill="hold">
                            <p:stCondLst>
                              <p:cond delay="1500"/>
                            </p:stCondLst>
                            <p:childTnLst>
                              <p:par>
                                <p:cTn id="30" presetID="49" presetClass="entr" presetSubtype="0" decel="10000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 calcmode="lin" valueType="num">
                                      <p:cBhvr>
                                        <p:cTn id="34" dur="500" fill="hold"/>
                                        <p:tgtEl>
                                          <p:spTgt spid="19"/>
                                        </p:tgtEl>
                                        <p:attrNameLst>
                                          <p:attrName>style.rotation</p:attrName>
                                        </p:attrNameLst>
                                      </p:cBhvr>
                                      <p:tavLst>
                                        <p:tav tm="0">
                                          <p:val>
                                            <p:fltVal val="360"/>
                                          </p:val>
                                        </p:tav>
                                        <p:tav tm="100000">
                                          <p:val>
                                            <p:fltVal val="0"/>
                                          </p:val>
                                        </p:tav>
                                      </p:tavLst>
                                    </p:anim>
                                    <p:animEffect transition="in" filter="fade">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8"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E71C60-5A87-3672-06D3-64779EF3931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3F70865-472E-00AA-A15A-A5F3DE274ED8}"/>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b="-164845"/>
            </a:stretch>
          </a:blipFill>
        </p:spPr>
      </p:sp>
      <p:sp>
        <p:nvSpPr>
          <p:cNvPr id="3" name="Freeform 3">
            <a:extLst>
              <a:ext uri="{FF2B5EF4-FFF2-40B4-BE49-F238E27FC236}">
                <a16:creationId xmlns:a16="http://schemas.microsoft.com/office/drawing/2014/main" id="{BBA6EAA2-0E32-28A1-6E31-0E6AAE2F294B}"/>
              </a:ext>
            </a:extLst>
          </p:cNvPr>
          <p:cNvSpPr/>
          <p:nvPr/>
        </p:nvSpPr>
        <p:spPr>
          <a:xfrm>
            <a:off x="702685" y="-5905500"/>
            <a:ext cx="20606620" cy="20606620"/>
          </a:xfrm>
          <a:custGeom>
            <a:avLst/>
            <a:gdLst/>
            <a:ahLst/>
            <a:cxnLst/>
            <a:rect l="l" t="t" r="r" b="b"/>
            <a:pathLst>
              <a:path w="20606620" h="20606620">
                <a:moveTo>
                  <a:pt x="0" y="0"/>
                </a:moveTo>
                <a:lnTo>
                  <a:pt x="20606620" y="0"/>
                </a:lnTo>
                <a:lnTo>
                  <a:pt x="20606620" y="20606620"/>
                </a:lnTo>
                <a:lnTo>
                  <a:pt x="0" y="20606620"/>
                </a:lnTo>
                <a:lnTo>
                  <a:pt x="0" y="0"/>
                </a:lnTo>
                <a:close/>
              </a:path>
            </a:pathLst>
          </a:custGeom>
          <a:blipFill>
            <a:blip r:embed="rId3">
              <a:alphaModFix amt="69000"/>
            </a:blip>
            <a:stretch>
              <a:fillRect/>
            </a:stretch>
          </a:blipFill>
        </p:spPr>
      </p:sp>
      <p:pic>
        <p:nvPicPr>
          <p:cNvPr id="4" name="Picture 3">
            <a:extLst>
              <a:ext uri="{FF2B5EF4-FFF2-40B4-BE49-F238E27FC236}">
                <a16:creationId xmlns:a16="http://schemas.microsoft.com/office/drawing/2014/main" id="{3E2FE857-2123-4919-900C-A2054B6B9D2B}"/>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50001" b="94445" l="65194" r="78782"/>
                    </a14:imgEffect>
                    <a14:imgEffect>
                      <a14:sharpenSoften amount="11000"/>
                    </a14:imgEffect>
                    <a14:imgEffect>
                      <a14:brightnessContrast bright="-5000" contrast="6000"/>
                    </a14:imgEffect>
                  </a14:imgLayer>
                </a14:imgProps>
              </a:ext>
              <a:ext uri="{28A0092B-C50C-407E-A947-70E740481C1C}">
                <a14:useLocalDpi xmlns:a14="http://schemas.microsoft.com/office/drawing/2010/main" val="0"/>
              </a:ext>
            </a:extLst>
          </a:blip>
          <a:srcRect l="63496" t="44445" r="19520"/>
          <a:stretch>
            <a:fillRect/>
          </a:stretch>
        </p:blipFill>
        <p:spPr bwMode="auto">
          <a:xfrm>
            <a:off x="717884" y="2705101"/>
            <a:ext cx="5334000" cy="95250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6EA15E9-7136-943F-6830-856DA36CFE53}"/>
              </a:ext>
            </a:extLst>
          </p:cNvPr>
          <p:cNvPicPr>
            <a:picLocks noChangeAspect="1" noChangeArrowheads="1"/>
          </p:cNvPicPr>
          <p:nvPr/>
        </p:nvPicPr>
        <p:blipFill>
          <a:blip>
            <a:extLst>
              <a:ext uri="{96DAC541-7B7A-43D3-8B79-37D633B846F1}">
                <asvg:svgBlip xmlns:asvg="http://schemas.microsoft.com/office/drawing/2016/SVG/main" r:embed="rId6"/>
              </a:ext>
            </a:extLst>
          </a:blip>
          <a:srcRect t="7657" b="7657"/>
          <a:stretch/>
        </p:blipFill>
        <p:spPr bwMode="auto">
          <a:xfrm>
            <a:off x="10378440" y="-1"/>
            <a:ext cx="7909560" cy="102870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018910E-9AA0-5FE0-D0A0-23C8DDE75474}"/>
              </a:ext>
            </a:extLst>
          </p:cNvPr>
          <p:cNvSpPr txBox="1"/>
          <p:nvPr/>
        </p:nvSpPr>
        <p:spPr>
          <a:xfrm>
            <a:off x="457200" y="571500"/>
            <a:ext cx="11125200" cy="3697166"/>
          </a:xfrm>
          <a:prstGeom prst="rect">
            <a:avLst/>
          </a:prstGeom>
          <a:noFill/>
        </p:spPr>
        <p:txBody>
          <a:bodyPr wrap="square" rtlCol="0">
            <a:spAutoFit/>
          </a:bodyPr>
          <a:lstStyle/>
          <a:p>
            <a:pPr>
              <a:lnSpc>
                <a:spcPts val="13840"/>
              </a:lnSpc>
            </a:pPr>
            <a:r>
              <a:rPr lang="en-US" sz="13200" b="1" dirty="0">
                <a:ln w="31550" cmpd="sng">
                  <a:gradFill>
                    <a:gsLst>
                      <a:gs pos="70000">
                        <a:schemeClr val="accent2"/>
                      </a:gs>
                      <a:gs pos="0">
                        <a:schemeClr val="accent2">
                          <a:lumMod val="60000"/>
                          <a:lumOff val="40000"/>
                        </a:schemeClr>
                      </a:gs>
                    </a:gsLst>
                    <a:lin ang="5400000"/>
                  </a:gradFill>
                  <a:prstDash val="solid"/>
                </a:ln>
                <a:solidFill>
                  <a:schemeClr val="accent2">
                    <a:lumMod val="20000"/>
                    <a:lumOff val="80000"/>
                  </a:schemeClr>
                </a:solidFill>
                <a:effectLst>
                  <a:outerShdw blurRad="50800" dist="40000" dir="5400000" algn="tl" rotWithShape="0">
                    <a:srgbClr val="000000">
                      <a:shade val="5000"/>
                      <a:satMod val="120000"/>
                      <a:alpha val="33000"/>
                    </a:srgbClr>
                  </a:outerShdw>
                </a:effectLst>
                <a:latin typeface="Roca One Heavy" panose="020B0604020202020204" charset="0"/>
              </a:rPr>
              <a:t>You got canned!</a:t>
            </a:r>
          </a:p>
        </p:txBody>
      </p:sp>
      <p:sp>
        <p:nvSpPr>
          <p:cNvPr id="7" name="Rounded Rectangular Callout 8">
            <a:extLst>
              <a:ext uri="{FF2B5EF4-FFF2-40B4-BE49-F238E27FC236}">
                <a16:creationId xmlns:a16="http://schemas.microsoft.com/office/drawing/2014/main" id="{669039B6-DAF9-3939-A176-BFC4FBEDCC4B}"/>
              </a:ext>
            </a:extLst>
          </p:cNvPr>
          <p:cNvSpPr/>
          <p:nvPr/>
        </p:nvSpPr>
        <p:spPr>
          <a:xfrm>
            <a:off x="8839200" y="909000"/>
            <a:ext cx="4267200" cy="3014752"/>
          </a:xfrm>
          <a:prstGeom prst="wedgeRoundRectCallout">
            <a:avLst>
              <a:gd name="adj1" fmla="val 76012"/>
              <a:gd name="adj2" fmla="val 29696"/>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8000"/>
              </a:lnSpc>
            </a:pPr>
            <a:r>
              <a:rPr lang="en-US" sz="9600" dirty="0">
                <a:solidFill>
                  <a:schemeClr val="tx1">
                    <a:lumMod val="85000"/>
                    <a:lumOff val="15000"/>
                  </a:schemeClr>
                </a:solidFill>
                <a:latin typeface="Bodoni MT Condensed" panose="02070606080606020203" pitchFamily="18" charset="0"/>
              </a:rPr>
              <a:t>Give me </a:t>
            </a:r>
            <a:br>
              <a:rPr lang="en-US" sz="9600" dirty="0">
                <a:solidFill>
                  <a:schemeClr val="tx1">
                    <a:lumMod val="85000"/>
                    <a:lumOff val="15000"/>
                  </a:schemeClr>
                </a:solidFill>
                <a:latin typeface="Bodoni MT Condensed" panose="02070606080606020203" pitchFamily="18" charset="0"/>
              </a:rPr>
            </a:br>
            <a:r>
              <a:rPr lang="en-US" sz="9600" b="1" dirty="0">
                <a:solidFill>
                  <a:schemeClr val="accent2">
                    <a:lumMod val="75000"/>
                  </a:schemeClr>
                </a:solidFill>
                <a:latin typeface="Bodoni MT Condensed" panose="02070606080606020203" pitchFamily="18" charset="0"/>
              </a:rPr>
              <a:t>5 strips</a:t>
            </a:r>
            <a:r>
              <a:rPr lang="en-US" sz="9600" dirty="0">
                <a:solidFill>
                  <a:schemeClr val="tx1">
                    <a:lumMod val="85000"/>
                    <a:lumOff val="15000"/>
                  </a:schemeClr>
                </a:solidFill>
                <a:latin typeface="Bodoni MT Condensed" panose="02070606080606020203" pitchFamily="18" charset="0"/>
              </a:rPr>
              <a:t>.</a:t>
            </a:r>
          </a:p>
        </p:txBody>
      </p:sp>
      <p:pic>
        <p:nvPicPr>
          <p:cNvPr id="11" name="Picture 2" descr="Arrow: Straight with solid fill">
            <a:hlinkClick r:id="rId7" action="ppaction://hlinksldjump"/>
            <a:extLst>
              <a:ext uri="{FF2B5EF4-FFF2-40B4-BE49-F238E27FC236}">
                <a16:creationId xmlns:a16="http://schemas.microsoft.com/office/drawing/2014/main" id="{311E947C-18B4-BFB1-9572-E64D21E5F67A}"/>
              </a:ext>
            </a:extLst>
          </p:cNvPr>
          <p:cNvPicPr>
            <a:picLocks noChangeAspect="1" noChangeArrowheads="1"/>
          </p:cNvPicPr>
          <p:nvPr/>
        </p:nvPicPr>
        <p:blipFill>
          <a:blip>
            <a:extLst>
              <a:ext uri="{96DAC541-7B7A-43D3-8B79-37D633B846F1}">
                <asvg:svgBlip xmlns:asvg="http://schemas.microsoft.com/office/drawing/2016/SVG/main" r:embed="rId8"/>
              </a:ext>
            </a:extLst>
          </a:blip>
          <a:srcRect/>
          <a:stretch/>
        </p:blipFill>
        <p:spPr bwMode="auto">
          <a:xfrm rot="10800000">
            <a:off x="15727639" y="8191500"/>
            <a:ext cx="2361376" cy="2361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89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8018A-BBF5-C2B8-B570-892959571AD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EEE5A4F-56C4-1768-BEC0-17F894A594B0}"/>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b="-164845"/>
            </a:stretch>
          </a:blipFill>
        </p:spPr>
      </p:sp>
      <p:sp>
        <p:nvSpPr>
          <p:cNvPr id="3" name="Freeform 3">
            <a:extLst>
              <a:ext uri="{FF2B5EF4-FFF2-40B4-BE49-F238E27FC236}">
                <a16:creationId xmlns:a16="http://schemas.microsoft.com/office/drawing/2014/main" id="{AF0D3447-6017-4120-D01D-AEE5DE5851FC}"/>
              </a:ext>
            </a:extLst>
          </p:cNvPr>
          <p:cNvSpPr/>
          <p:nvPr/>
        </p:nvSpPr>
        <p:spPr>
          <a:xfrm>
            <a:off x="702685" y="-5905500"/>
            <a:ext cx="20606620" cy="20606620"/>
          </a:xfrm>
          <a:custGeom>
            <a:avLst/>
            <a:gdLst/>
            <a:ahLst/>
            <a:cxnLst/>
            <a:rect l="l" t="t" r="r" b="b"/>
            <a:pathLst>
              <a:path w="20606620" h="20606620">
                <a:moveTo>
                  <a:pt x="0" y="0"/>
                </a:moveTo>
                <a:lnTo>
                  <a:pt x="20606620" y="0"/>
                </a:lnTo>
                <a:lnTo>
                  <a:pt x="20606620" y="20606620"/>
                </a:lnTo>
                <a:lnTo>
                  <a:pt x="0" y="20606620"/>
                </a:lnTo>
                <a:lnTo>
                  <a:pt x="0" y="0"/>
                </a:lnTo>
                <a:close/>
              </a:path>
            </a:pathLst>
          </a:custGeom>
          <a:blipFill>
            <a:blip r:embed="rId3">
              <a:alphaModFix amt="69000"/>
            </a:blip>
            <a:stretch>
              <a:fillRect/>
            </a:stretch>
          </a:blipFill>
        </p:spPr>
      </p:sp>
      <p:pic>
        <p:nvPicPr>
          <p:cNvPr id="5" name="Picture 4">
            <a:extLst>
              <a:ext uri="{FF2B5EF4-FFF2-40B4-BE49-F238E27FC236}">
                <a16:creationId xmlns:a16="http://schemas.microsoft.com/office/drawing/2014/main" id="{16CBD2F7-2DBB-CAC9-59F3-7C2F5EE5BEF5}"/>
              </a:ext>
            </a:extLst>
          </p:cNvPr>
          <p:cNvPicPr>
            <a:picLocks noChangeAspect="1" noChangeArrowheads="1"/>
          </p:cNvPicPr>
          <p:nvPr/>
        </p:nvPicPr>
        <p:blipFill>
          <a:blip>
            <a:extLst>
              <a:ext uri="{96DAC541-7B7A-43D3-8B79-37D633B846F1}">
                <asvg:svgBlip xmlns:asvg="http://schemas.microsoft.com/office/drawing/2016/SVG/main" r:embed="rId4"/>
              </a:ext>
            </a:extLst>
          </a:blip>
          <a:srcRect t="7657" b="7657"/>
          <a:stretch/>
        </p:blipFill>
        <p:spPr bwMode="auto">
          <a:xfrm>
            <a:off x="10378440" y="-1"/>
            <a:ext cx="7909560" cy="102870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155B17B-F181-8EC7-6300-15D1971D62BB}"/>
              </a:ext>
            </a:extLst>
          </p:cNvPr>
          <p:cNvSpPr txBox="1"/>
          <p:nvPr/>
        </p:nvSpPr>
        <p:spPr>
          <a:xfrm>
            <a:off x="2362200" y="2400300"/>
            <a:ext cx="9188855" cy="7605928"/>
          </a:xfrm>
          <a:prstGeom prst="rect">
            <a:avLst/>
          </a:prstGeom>
          <a:noFill/>
        </p:spPr>
        <p:txBody>
          <a:bodyPr wrap="square" rtlCol="0">
            <a:spAutoFit/>
          </a:bodyPr>
          <a:lstStyle/>
          <a:p>
            <a:pPr algn="ctr">
              <a:lnSpc>
                <a:spcPts val="13840"/>
              </a:lnSpc>
            </a:pPr>
            <a:r>
              <a:rPr lang="en-US" sz="19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haroni" panose="02010803020104030203" pitchFamily="2" charset="-79"/>
                <a:cs typeface="Aharoni" panose="02010803020104030203" pitchFamily="2" charset="-79"/>
              </a:rPr>
              <a:t>Better luck next time! </a:t>
            </a:r>
          </a:p>
        </p:txBody>
      </p:sp>
      <p:pic>
        <p:nvPicPr>
          <p:cNvPr id="9" name="Picture 2" descr="Arrow: Straight with solid fill">
            <a:hlinkClick r:id="rId5" action="ppaction://hlinksldjump"/>
            <a:extLst>
              <a:ext uri="{FF2B5EF4-FFF2-40B4-BE49-F238E27FC236}">
                <a16:creationId xmlns:a16="http://schemas.microsoft.com/office/drawing/2014/main" id="{D64FBFA9-C522-7E5C-941D-0DBF364CFB50}"/>
              </a:ext>
            </a:extLst>
          </p:cNvPr>
          <p:cNvPicPr>
            <a:picLocks noChangeAspect="1" noChangeArrowheads="1"/>
          </p:cNvPicPr>
          <p:nvPr/>
        </p:nvPicPr>
        <p:blipFill>
          <a:blip>
            <a:extLst>
              <a:ext uri="{96DAC541-7B7A-43D3-8B79-37D633B846F1}">
                <asvg:svgBlip xmlns:asvg="http://schemas.microsoft.com/office/drawing/2016/SVG/main" r:embed="rId6"/>
              </a:ext>
            </a:extLst>
          </a:blip>
          <a:srcRect/>
          <a:stretch/>
        </p:blipFill>
        <p:spPr bwMode="auto">
          <a:xfrm rot="10800000">
            <a:off x="15727639" y="8191500"/>
            <a:ext cx="2361376" cy="2361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4192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EDDC7"/>
        </a:solidFill>
        <a:effectLst/>
      </p:bgPr>
    </p:bg>
    <p:spTree>
      <p:nvGrpSpPr>
        <p:cNvPr id="1" name=""/>
        <p:cNvGrpSpPr/>
        <p:nvPr/>
      </p:nvGrpSpPr>
      <p:grpSpPr>
        <a:xfrm>
          <a:off x="0" y="0"/>
          <a:ext cx="0" cy="0"/>
          <a:chOff x="0" y="0"/>
          <a:chExt cx="0" cy="0"/>
        </a:xfrm>
      </p:grpSpPr>
      <p:sp>
        <p:nvSpPr>
          <p:cNvPr id="2" name="Freeform 2"/>
          <p:cNvSpPr/>
          <p:nvPr/>
        </p:nvSpPr>
        <p:spPr>
          <a:xfrm>
            <a:off x="11382851" y="0"/>
            <a:ext cx="6905149" cy="10287000"/>
          </a:xfrm>
          <a:custGeom>
            <a:avLst/>
            <a:gdLst/>
            <a:ahLst/>
            <a:cxnLst/>
            <a:rect l="l" t="t" r="r" b="b"/>
            <a:pathLst>
              <a:path w="6905149" h="10287000">
                <a:moveTo>
                  <a:pt x="0" y="0"/>
                </a:moveTo>
                <a:lnTo>
                  <a:pt x="6905149" y="0"/>
                </a:lnTo>
                <a:lnTo>
                  <a:pt x="6905149" y="10287000"/>
                </a:lnTo>
                <a:lnTo>
                  <a:pt x="0" y="10287000"/>
                </a:lnTo>
                <a:lnTo>
                  <a:pt x="0" y="0"/>
                </a:lnTo>
                <a:close/>
              </a:path>
            </a:pathLst>
          </a:custGeom>
          <a:blipFill>
            <a:blip r:embed="rId2"/>
            <a:stretch>
              <a:fillRect/>
            </a:stretch>
          </a:blipFill>
        </p:spPr>
      </p:sp>
      <p:sp>
        <p:nvSpPr>
          <p:cNvPr id="3" name="Freeform 3"/>
          <p:cNvSpPr/>
          <p:nvPr/>
        </p:nvSpPr>
        <p:spPr>
          <a:xfrm>
            <a:off x="-224548" y="-455324"/>
            <a:ext cx="18512548" cy="11955048"/>
          </a:xfrm>
          <a:custGeom>
            <a:avLst/>
            <a:gdLst/>
            <a:ahLst/>
            <a:cxnLst/>
            <a:rect l="l" t="t" r="r" b="b"/>
            <a:pathLst>
              <a:path w="18512548" h="11955048">
                <a:moveTo>
                  <a:pt x="0" y="0"/>
                </a:moveTo>
                <a:lnTo>
                  <a:pt x="18512548" y="0"/>
                </a:lnTo>
                <a:lnTo>
                  <a:pt x="18512548" y="11955049"/>
                </a:lnTo>
                <a:lnTo>
                  <a:pt x="0" y="11955049"/>
                </a:lnTo>
                <a:lnTo>
                  <a:pt x="0" y="0"/>
                </a:lnTo>
                <a:close/>
              </a:path>
            </a:pathLst>
          </a:custGeom>
          <a:blipFill>
            <a:blip r:embed="rId3">
              <a:alphaModFix amt="69000"/>
            </a:blip>
            <a:stretch>
              <a:fillRect t="-27425" b="-27425"/>
            </a:stretch>
          </a:blipFill>
        </p:spPr>
      </p:sp>
      <p:sp>
        <p:nvSpPr>
          <p:cNvPr id="4" name="TextBox 4"/>
          <p:cNvSpPr txBox="1"/>
          <p:nvPr/>
        </p:nvSpPr>
        <p:spPr>
          <a:xfrm>
            <a:off x="1208084" y="291085"/>
            <a:ext cx="8998728" cy="9714355"/>
          </a:xfrm>
          <a:prstGeom prst="rect">
            <a:avLst/>
          </a:prstGeom>
        </p:spPr>
        <p:txBody>
          <a:bodyPr lIns="0" tIns="0" rIns="0" bIns="0" rtlCol="0" anchor="t">
            <a:spAutoFit/>
          </a:bodyPr>
          <a:lstStyle/>
          <a:p>
            <a:pPr marL="0" lvl="0" indent="0" algn="just">
              <a:lnSpc>
                <a:spcPts val="3893"/>
              </a:lnSpc>
              <a:spcBef>
                <a:spcPct val="0"/>
              </a:spcBef>
            </a:pPr>
            <a:r>
              <a:rPr lang="en-US" sz="3299" u="none" strike="noStrike" spc="3" dirty="0">
                <a:solidFill>
                  <a:srgbClr val="000000"/>
                </a:solidFill>
                <a:latin typeface="Bookmania"/>
                <a:ea typeface="Bookmania"/>
                <a:cs typeface="Bookmania"/>
                <a:sym typeface="Bookmania"/>
              </a:rPr>
              <a:t>     Papa turned to Mama and smiled. "These are the mats, </a:t>
            </a:r>
            <a:r>
              <a:rPr lang="en-US" sz="3299" u="none" strike="noStrike" spc="3" dirty="0" err="1">
                <a:solidFill>
                  <a:srgbClr val="000000"/>
                </a:solidFill>
                <a:latin typeface="Bookmania"/>
                <a:ea typeface="Bookmania"/>
                <a:cs typeface="Bookmania"/>
                <a:sym typeface="Bookmania"/>
              </a:rPr>
              <a:t>Miling</a:t>
            </a:r>
            <a:r>
              <a:rPr lang="en-US" sz="3299" u="none" strike="noStrike" spc="3" dirty="0">
                <a:solidFill>
                  <a:srgbClr val="000000"/>
                </a:solidFill>
                <a:latin typeface="Bookmania"/>
                <a:ea typeface="Bookmania"/>
                <a:cs typeface="Bookmania"/>
                <a:sym typeface="Bookmania"/>
              </a:rPr>
              <a:t>," he said.</a:t>
            </a:r>
          </a:p>
          <a:p>
            <a:pPr marL="0" lvl="0" indent="0" algn="just">
              <a:lnSpc>
                <a:spcPts val="3893"/>
              </a:lnSpc>
              <a:spcBef>
                <a:spcPct val="0"/>
              </a:spcBef>
            </a:pPr>
            <a:endParaRPr lang="en-US" sz="3299" u="none" strike="noStrike" spc="3" dirty="0">
              <a:solidFill>
                <a:srgbClr val="000000"/>
              </a:solidFill>
              <a:latin typeface="Bookmania"/>
              <a:ea typeface="Bookmania"/>
              <a:cs typeface="Bookmania"/>
              <a:sym typeface="Bookmania"/>
            </a:endParaRPr>
          </a:p>
          <a:p>
            <a:pPr marL="0" lvl="0" indent="0" algn="just">
              <a:lnSpc>
                <a:spcPts val="3893"/>
              </a:lnSpc>
              <a:spcBef>
                <a:spcPct val="0"/>
              </a:spcBef>
            </a:pPr>
            <a:r>
              <a:rPr lang="en-US" sz="3299" u="none" strike="noStrike" spc="3" dirty="0">
                <a:solidFill>
                  <a:srgbClr val="000000"/>
                </a:solidFill>
                <a:latin typeface="Bookmania"/>
                <a:ea typeface="Bookmania"/>
                <a:cs typeface="Bookmania"/>
                <a:sym typeface="Bookmania"/>
              </a:rPr>
              <a:t>  He picked up the topmost mat in the bundle. </a:t>
            </a:r>
          </a:p>
          <a:p>
            <a:pPr marL="0" lvl="0" indent="0" algn="just">
              <a:lnSpc>
                <a:spcPts val="3893"/>
              </a:lnSpc>
              <a:spcBef>
                <a:spcPct val="0"/>
              </a:spcBef>
            </a:pPr>
            <a:endParaRPr lang="en-US" sz="3299" u="none" strike="noStrike" spc="3" dirty="0">
              <a:solidFill>
                <a:srgbClr val="000000"/>
              </a:solidFill>
              <a:latin typeface="Bookmania"/>
              <a:ea typeface="Bookmania"/>
              <a:cs typeface="Bookmania"/>
              <a:sym typeface="Bookmania"/>
            </a:endParaRPr>
          </a:p>
          <a:p>
            <a:pPr marL="0" lvl="0" indent="0" algn="just">
              <a:lnSpc>
                <a:spcPts val="3893"/>
              </a:lnSpc>
              <a:spcBef>
                <a:spcPct val="0"/>
              </a:spcBef>
            </a:pPr>
            <a:r>
              <a:rPr lang="en-US" sz="3299" u="none" strike="noStrike" spc="3" dirty="0">
                <a:solidFill>
                  <a:srgbClr val="000000"/>
                </a:solidFill>
                <a:latin typeface="Bookmania"/>
                <a:ea typeface="Bookmania"/>
                <a:cs typeface="Bookmania"/>
                <a:sym typeface="Bookmania"/>
              </a:rPr>
              <a:t>  "This is yours, </a:t>
            </a:r>
            <a:r>
              <a:rPr lang="en-US" sz="3299" u="none" strike="noStrike" spc="3" dirty="0" err="1">
                <a:solidFill>
                  <a:srgbClr val="000000"/>
                </a:solidFill>
                <a:latin typeface="Bookmania"/>
                <a:ea typeface="Bookmania"/>
                <a:cs typeface="Bookmania"/>
                <a:sym typeface="Bookmania"/>
              </a:rPr>
              <a:t>Miling</a:t>
            </a:r>
            <a:r>
              <a:rPr lang="en-US" sz="3299" u="none" strike="noStrike" spc="3" dirty="0">
                <a:solidFill>
                  <a:srgbClr val="000000"/>
                </a:solidFill>
                <a:latin typeface="Bookmania"/>
                <a:ea typeface="Bookmania"/>
                <a:cs typeface="Bookmania"/>
                <a:sym typeface="Bookmania"/>
              </a:rPr>
              <a:t>." Mama stepped forward to the light, wiping her still moist hands against the folds of her apron. Shyly, she unfolded the mat without a word. </a:t>
            </a:r>
          </a:p>
          <a:p>
            <a:pPr marL="0" lvl="0" indent="0" algn="just">
              <a:lnSpc>
                <a:spcPts val="3893"/>
              </a:lnSpc>
              <a:spcBef>
                <a:spcPct val="0"/>
              </a:spcBef>
            </a:pPr>
            <a:endParaRPr lang="en-US" sz="3299" u="none" strike="noStrike" spc="3" dirty="0">
              <a:solidFill>
                <a:srgbClr val="000000"/>
              </a:solidFill>
              <a:latin typeface="Bookmania"/>
              <a:ea typeface="Bookmania"/>
              <a:cs typeface="Bookmania"/>
              <a:sym typeface="Bookmania"/>
            </a:endParaRPr>
          </a:p>
          <a:p>
            <a:pPr marL="0" lvl="0" indent="0" algn="just">
              <a:lnSpc>
                <a:spcPts val="3893"/>
              </a:lnSpc>
              <a:spcBef>
                <a:spcPct val="0"/>
              </a:spcBef>
            </a:pPr>
            <a:r>
              <a:rPr lang="en-US" sz="3299" u="none" strike="noStrike" spc="3" dirty="0">
                <a:solidFill>
                  <a:srgbClr val="000000"/>
                </a:solidFill>
                <a:latin typeface="Bookmania"/>
                <a:ea typeface="Bookmania"/>
                <a:cs typeface="Bookmania"/>
                <a:sym typeface="Bookmania"/>
              </a:rPr>
              <a:t>      We all gathered around the spread mat.</a:t>
            </a:r>
          </a:p>
          <a:p>
            <a:pPr marL="0" lvl="0" indent="0" algn="just">
              <a:lnSpc>
                <a:spcPts val="3893"/>
              </a:lnSpc>
              <a:spcBef>
                <a:spcPct val="0"/>
              </a:spcBef>
            </a:pPr>
            <a:endParaRPr lang="en-US" sz="3299" u="none" strike="noStrike" spc="3" dirty="0">
              <a:solidFill>
                <a:srgbClr val="000000"/>
              </a:solidFill>
              <a:latin typeface="Bookmania"/>
              <a:ea typeface="Bookmania"/>
              <a:cs typeface="Bookmania"/>
              <a:sym typeface="Bookmania"/>
            </a:endParaRPr>
          </a:p>
          <a:p>
            <a:pPr marL="0" lvl="0" indent="0" algn="just">
              <a:lnSpc>
                <a:spcPts val="3893"/>
              </a:lnSpc>
              <a:spcBef>
                <a:spcPct val="0"/>
              </a:spcBef>
            </a:pPr>
            <a:r>
              <a:rPr lang="en-US" sz="3299" u="none" strike="noStrike" spc="3" dirty="0">
                <a:solidFill>
                  <a:srgbClr val="000000"/>
                </a:solidFill>
                <a:latin typeface="Bookmania"/>
                <a:ea typeface="Bookmania"/>
                <a:cs typeface="Bookmania"/>
                <a:sym typeface="Bookmania"/>
              </a:rPr>
              <a:t>     It was a beautiful mat. There was a name in the very center of it: Emilia.</a:t>
            </a:r>
          </a:p>
          <a:p>
            <a:pPr marL="0" lvl="0" indent="0" algn="just">
              <a:lnSpc>
                <a:spcPts val="3893"/>
              </a:lnSpc>
              <a:spcBef>
                <a:spcPct val="0"/>
              </a:spcBef>
            </a:pPr>
            <a:endParaRPr lang="en-US" sz="3299" u="none" strike="noStrike" spc="3" dirty="0">
              <a:solidFill>
                <a:srgbClr val="000000"/>
              </a:solidFill>
              <a:latin typeface="Bookmania"/>
              <a:ea typeface="Bookmania"/>
              <a:cs typeface="Bookmania"/>
              <a:sym typeface="Bookmania"/>
            </a:endParaRPr>
          </a:p>
          <a:p>
            <a:pPr marL="0" lvl="0" indent="0" algn="just">
              <a:lnSpc>
                <a:spcPts val="3893"/>
              </a:lnSpc>
              <a:spcBef>
                <a:spcPct val="0"/>
              </a:spcBef>
            </a:pPr>
            <a:r>
              <a:rPr lang="en-US" sz="3299" u="none" strike="noStrike" spc="3" dirty="0">
                <a:solidFill>
                  <a:srgbClr val="000000"/>
                </a:solidFill>
                <a:latin typeface="Bookmania"/>
                <a:ea typeface="Bookmania"/>
                <a:cs typeface="Bookmania"/>
                <a:sym typeface="Bookmania"/>
              </a:rPr>
              <a:t>   Interwoven into the large, green letters were flowers-</a:t>
            </a:r>
            <a:r>
              <a:rPr lang="en-US" sz="3299" u="none" strike="noStrike" spc="3" dirty="0" err="1">
                <a:solidFill>
                  <a:srgbClr val="000000"/>
                </a:solidFill>
                <a:latin typeface="Bookmania"/>
                <a:ea typeface="Bookmania"/>
                <a:cs typeface="Bookmania"/>
                <a:sym typeface="Bookmania"/>
              </a:rPr>
              <a:t>cadena</a:t>
            </a:r>
            <a:r>
              <a:rPr lang="en-US" sz="3299" u="none" strike="noStrike" spc="3" dirty="0">
                <a:solidFill>
                  <a:srgbClr val="000000"/>
                </a:solidFill>
                <a:latin typeface="Bookmania"/>
                <a:ea typeface="Bookmania"/>
                <a:cs typeface="Bookmania"/>
                <a:sym typeface="Bookmania"/>
              </a:rPr>
              <a:t> de amor.</a:t>
            </a:r>
          </a:p>
          <a:p>
            <a:pPr marL="0" lvl="0" indent="0" algn="just">
              <a:lnSpc>
                <a:spcPts val="3893"/>
              </a:lnSpc>
              <a:spcBef>
                <a:spcPct val="0"/>
              </a:spcBef>
            </a:pPr>
            <a:endParaRPr lang="en-US" sz="3299" u="none" strike="noStrike" spc="3" dirty="0">
              <a:solidFill>
                <a:srgbClr val="000000"/>
              </a:solidFill>
              <a:latin typeface="Bookmania"/>
              <a:ea typeface="Bookmania"/>
              <a:cs typeface="Bookmania"/>
              <a:sym typeface="Bookmania"/>
            </a:endParaRPr>
          </a:p>
          <a:p>
            <a:pPr marL="0" lvl="0" indent="0" algn="just">
              <a:lnSpc>
                <a:spcPts val="3893"/>
              </a:lnSpc>
              <a:spcBef>
                <a:spcPct val="0"/>
              </a:spcBef>
            </a:pPr>
            <a:r>
              <a:rPr lang="en-US" sz="3299" u="none" strike="noStrike" spc="3" dirty="0">
                <a:solidFill>
                  <a:srgbClr val="000000"/>
                </a:solidFill>
                <a:latin typeface="Bookmania"/>
                <a:ea typeface="Bookmania"/>
                <a:cs typeface="Bookmania"/>
                <a:sym typeface="Bookmania"/>
              </a:rPr>
              <a:t>   "It's beautiful, Jaime." Mama whispered, and she could not say any more.</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500"/>
                                        <p:tgtEl>
                                          <p:spTgt spid="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10" end="10"/>
                                            </p:txEl>
                                          </p:spTgt>
                                        </p:tgtEl>
                                        <p:attrNameLst>
                                          <p:attrName>style.visibility</p:attrName>
                                        </p:attrNameLst>
                                      </p:cBhvr>
                                      <p:to>
                                        <p:strVal val="visible"/>
                                      </p:to>
                                    </p:set>
                                    <p:animEffect transition="in" filter="fade">
                                      <p:cBhvr>
                                        <p:cTn id="32" dur="500"/>
                                        <p:tgtEl>
                                          <p:spTgt spid="4">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12" end="12"/>
                                            </p:txEl>
                                          </p:spTgt>
                                        </p:tgtEl>
                                        <p:attrNameLst>
                                          <p:attrName>style.visibility</p:attrName>
                                        </p:attrNameLst>
                                      </p:cBhvr>
                                      <p:to>
                                        <p:strVal val="visible"/>
                                      </p:to>
                                    </p:set>
                                    <p:animEffect transition="in" filter="fade">
                                      <p:cBhvr>
                                        <p:cTn id="37"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EDDC7"/>
        </a:solidFill>
        <a:effectLst/>
      </p:bgPr>
    </p:bg>
    <p:spTree>
      <p:nvGrpSpPr>
        <p:cNvPr id="1" name=""/>
        <p:cNvGrpSpPr/>
        <p:nvPr/>
      </p:nvGrpSpPr>
      <p:grpSpPr>
        <a:xfrm>
          <a:off x="0" y="0"/>
          <a:ext cx="0" cy="0"/>
          <a:chOff x="0" y="0"/>
          <a:chExt cx="0" cy="0"/>
        </a:xfrm>
      </p:grpSpPr>
      <p:sp>
        <p:nvSpPr>
          <p:cNvPr id="2" name="Freeform 2"/>
          <p:cNvSpPr/>
          <p:nvPr/>
        </p:nvSpPr>
        <p:spPr>
          <a:xfrm>
            <a:off x="-376518" y="-560921"/>
            <a:ext cx="7448193" cy="11096005"/>
          </a:xfrm>
          <a:custGeom>
            <a:avLst/>
            <a:gdLst/>
            <a:ahLst/>
            <a:cxnLst/>
            <a:rect l="l" t="t" r="r" b="b"/>
            <a:pathLst>
              <a:path w="7448193" h="11096005">
                <a:moveTo>
                  <a:pt x="0" y="0"/>
                </a:moveTo>
                <a:lnTo>
                  <a:pt x="7448193" y="0"/>
                </a:lnTo>
                <a:lnTo>
                  <a:pt x="7448193" y="11096005"/>
                </a:lnTo>
                <a:lnTo>
                  <a:pt x="0" y="11096005"/>
                </a:lnTo>
                <a:lnTo>
                  <a:pt x="0" y="0"/>
                </a:lnTo>
                <a:close/>
              </a:path>
            </a:pathLst>
          </a:custGeom>
          <a:blipFill>
            <a:blip r:embed="rId3"/>
            <a:stretch>
              <a:fillRect/>
            </a:stretch>
          </a:blipFill>
        </p:spPr>
      </p:sp>
      <p:sp>
        <p:nvSpPr>
          <p:cNvPr id="3" name="Freeform 3"/>
          <p:cNvSpPr/>
          <p:nvPr/>
        </p:nvSpPr>
        <p:spPr>
          <a:xfrm>
            <a:off x="-221898" y="-834024"/>
            <a:ext cx="18731795" cy="11955048"/>
          </a:xfrm>
          <a:custGeom>
            <a:avLst/>
            <a:gdLst/>
            <a:ahLst/>
            <a:cxnLst/>
            <a:rect l="l" t="t" r="r" b="b"/>
            <a:pathLst>
              <a:path w="18731795" h="11955048">
                <a:moveTo>
                  <a:pt x="0" y="0"/>
                </a:moveTo>
                <a:lnTo>
                  <a:pt x="18731796" y="0"/>
                </a:lnTo>
                <a:lnTo>
                  <a:pt x="18731796" y="11955048"/>
                </a:lnTo>
                <a:lnTo>
                  <a:pt x="0" y="11955048"/>
                </a:lnTo>
                <a:lnTo>
                  <a:pt x="0" y="0"/>
                </a:lnTo>
                <a:close/>
              </a:path>
            </a:pathLst>
          </a:custGeom>
          <a:blipFill>
            <a:blip r:embed="rId4">
              <a:alphaModFix amt="69000"/>
            </a:blip>
            <a:stretch>
              <a:fillRect t="-28342" b="-28342"/>
            </a:stretch>
          </a:blipFill>
        </p:spPr>
      </p:sp>
      <p:sp>
        <p:nvSpPr>
          <p:cNvPr id="4" name="TextBox 4"/>
          <p:cNvSpPr txBox="1"/>
          <p:nvPr/>
        </p:nvSpPr>
        <p:spPr>
          <a:xfrm>
            <a:off x="7721608" y="1556447"/>
            <a:ext cx="9310771" cy="7535136"/>
          </a:xfrm>
          <a:prstGeom prst="rect">
            <a:avLst/>
          </a:prstGeom>
        </p:spPr>
        <p:txBody>
          <a:bodyPr lIns="0" tIns="0" rIns="0" bIns="0" rtlCol="0" anchor="t">
            <a:spAutoFit/>
          </a:bodyPr>
          <a:lstStyle/>
          <a:p>
            <a:pPr marL="0" lvl="0" indent="0" algn="just">
              <a:lnSpc>
                <a:spcPts val="4281"/>
              </a:lnSpc>
              <a:spcBef>
                <a:spcPct val="0"/>
              </a:spcBef>
            </a:pPr>
            <a:r>
              <a:rPr lang="en-US" sz="3628" u="none" strike="noStrike" spc="3" dirty="0">
                <a:solidFill>
                  <a:srgbClr val="000000"/>
                </a:solidFill>
                <a:latin typeface="Bookmania"/>
                <a:ea typeface="Bookmania"/>
                <a:cs typeface="Bookmania"/>
                <a:sym typeface="Bookmania"/>
              </a:rPr>
              <a:t>     “And this, I know, is my own,” said Papa of the next mat in the bundle. His mat was simple and the only colors on it were purple and cold. </a:t>
            </a:r>
          </a:p>
          <a:p>
            <a:pPr marL="0" lvl="0" indent="0" algn="just">
              <a:lnSpc>
                <a:spcPts val="4281"/>
              </a:lnSpc>
              <a:spcBef>
                <a:spcPct val="0"/>
              </a:spcBef>
            </a:pPr>
            <a:endParaRPr lang="en-US" sz="3628" u="none" strike="noStrike" spc="3" dirty="0">
              <a:solidFill>
                <a:srgbClr val="000000"/>
              </a:solidFill>
              <a:latin typeface="Bookmania"/>
              <a:ea typeface="Bookmania"/>
              <a:cs typeface="Bookmania"/>
              <a:sym typeface="Bookmania"/>
            </a:endParaRPr>
          </a:p>
          <a:p>
            <a:pPr marL="0" lvl="0" indent="0" algn="just">
              <a:lnSpc>
                <a:spcPts val="4281"/>
              </a:lnSpc>
              <a:spcBef>
                <a:spcPct val="0"/>
              </a:spcBef>
            </a:pPr>
            <a:r>
              <a:rPr lang="en-US" sz="3628" u="none" strike="noStrike" spc="3" dirty="0">
                <a:solidFill>
                  <a:srgbClr val="000000"/>
                </a:solidFill>
                <a:latin typeface="Bookmania"/>
                <a:ea typeface="Bookmania"/>
                <a:cs typeface="Bookmania"/>
                <a:sym typeface="Bookmania"/>
              </a:rPr>
              <a:t>     “And this, for you, Marcelina.”</a:t>
            </a:r>
          </a:p>
          <a:p>
            <a:pPr marL="0" lvl="0" indent="0" algn="just">
              <a:lnSpc>
                <a:spcPts val="4281"/>
              </a:lnSpc>
              <a:spcBef>
                <a:spcPct val="0"/>
              </a:spcBef>
            </a:pPr>
            <a:endParaRPr lang="en-US" sz="3628" u="none" strike="noStrike" spc="3" dirty="0">
              <a:solidFill>
                <a:srgbClr val="000000"/>
              </a:solidFill>
              <a:latin typeface="Bookmania"/>
              <a:ea typeface="Bookmania"/>
              <a:cs typeface="Bookmania"/>
              <a:sym typeface="Bookmania"/>
            </a:endParaRPr>
          </a:p>
          <a:p>
            <a:pPr marL="0" lvl="0" indent="0" algn="just">
              <a:lnSpc>
                <a:spcPts val="4281"/>
              </a:lnSpc>
              <a:spcBef>
                <a:spcPct val="0"/>
              </a:spcBef>
            </a:pPr>
            <a:r>
              <a:rPr lang="en-US" sz="3628" u="none" strike="noStrike" spc="3" dirty="0">
                <a:solidFill>
                  <a:srgbClr val="000000"/>
                </a:solidFill>
                <a:latin typeface="Bookmania"/>
                <a:ea typeface="Bookmania"/>
                <a:cs typeface="Bookmania"/>
                <a:sym typeface="Bookmania"/>
              </a:rPr>
              <a:t>   I had always thought my name was too long. Now I was glad to see that my whole name was spelled out on the mat, even if the letters were small. Beneath my name was a lyre, done in three colors. Papa knew I loved music and played the piano. I was delighted with my new mat.</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udio>
                                      <p:cMediaNode vol="90000">
                                        <p:cTn display="0" masterRel="sameClick">
                                          <p:stCondLst>
                                            <p:cond evt="begin" delay="0">
                                              <p:tn val="5"/>
                                            </p:cond>
                                          </p:stCondLst>
                                          <p:endCondLst>
                                            <p:cond evt="onStopAudio" delay="0">
                                              <p:tgtEl>
                                                <p:sldTgt/>
                                              </p:tgtEl>
                                            </p:cond>
                                          </p:endCondLst>
                                        </p:cTn>
                                        <p:tgtEl>
                                          <p:sndTgt r:embed="rId2" name="arrow.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subTnLst>
                                    <p:audio>
                                      <p:cMediaNode vol="90000">
                                        <p:cTn display="0" masterRel="sameClick">
                                          <p:stCondLst>
                                            <p:cond evt="begin" delay="0">
                                              <p:tn val="10"/>
                                            </p:cond>
                                          </p:stCondLst>
                                          <p:endCondLst>
                                            <p:cond evt="onStopAudio" delay="0">
                                              <p:tgtEl>
                                                <p:sldTgt/>
                                              </p:tgtEl>
                                            </p:cond>
                                          </p:endCondLst>
                                        </p:cTn>
                                        <p:tgtEl>
                                          <p:sndTgt r:embed="rId2" name="arrow.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subTnLst>
                                    <p:audio>
                                      <p:cMediaNode vol="90000">
                                        <p:cTn display="0" masterRel="sameClick">
                                          <p:stCondLst>
                                            <p:cond evt="begin" delay="0">
                                              <p:tn val="15"/>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EDDC7"/>
        </a:solidFill>
        <a:effectLst/>
      </p:bgPr>
    </p:bg>
    <p:spTree>
      <p:nvGrpSpPr>
        <p:cNvPr id="1" name=""/>
        <p:cNvGrpSpPr/>
        <p:nvPr/>
      </p:nvGrpSpPr>
      <p:grpSpPr>
        <a:xfrm>
          <a:off x="0" y="0"/>
          <a:ext cx="0" cy="0"/>
          <a:chOff x="0" y="0"/>
          <a:chExt cx="0" cy="0"/>
        </a:xfrm>
      </p:grpSpPr>
      <p:sp>
        <p:nvSpPr>
          <p:cNvPr id="2" name="Freeform 2"/>
          <p:cNvSpPr/>
          <p:nvPr/>
        </p:nvSpPr>
        <p:spPr>
          <a:xfrm>
            <a:off x="11382851" y="0"/>
            <a:ext cx="6905149" cy="10287000"/>
          </a:xfrm>
          <a:custGeom>
            <a:avLst/>
            <a:gdLst/>
            <a:ahLst/>
            <a:cxnLst/>
            <a:rect l="l" t="t" r="r" b="b"/>
            <a:pathLst>
              <a:path w="6905149" h="10287000">
                <a:moveTo>
                  <a:pt x="0" y="0"/>
                </a:moveTo>
                <a:lnTo>
                  <a:pt x="6905149" y="0"/>
                </a:lnTo>
                <a:lnTo>
                  <a:pt x="6905149" y="10287000"/>
                </a:lnTo>
                <a:lnTo>
                  <a:pt x="0" y="10287000"/>
                </a:lnTo>
                <a:lnTo>
                  <a:pt x="0" y="0"/>
                </a:lnTo>
                <a:close/>
              </a:path>
            </a:pathLst>
          </a:custGeom>
          <a:blipFill>
            <a:blip r:embed="rId2"/>
            <a:stretch>
              <a:fillRect/>
            </a:stretch>
          </a:blipFill>
        </p:spPr>
      </p:sp>
      <p:sp>
        <p:nvSpPr>
          <p:cNvPr id="4" name="Freeform 4"/>
          <p:cNvSpPr/>
          <p:nvPr/>
        </p:nvSpPr>
        <p:spPr>
          <a:xfrm>
            <a:off x="0" y="-1189690"/>
            <a:ext cx="18288000" cy="11955048"/>
          </a:xfrm>
          <a:custGeom>
            <a:avLst/>
            <a:gdLst/>
            <a:ahLst/>
            <a:cxnLst/>
            <a:rect l="l" t="t" r="r" b="b"/>
            <a:pathLst>
              <a:path w="18288000" h="11955048">
                <a:moveTo>
                  <a:pt x="0" y="0"/>
                </a:moveTo>
                <a:lnTo>
                  <a:pt x="18288000" y="0"/>
                </a:lnTo>
                <a:lnTo>
                  <a:pt x="18288000" y="11955049"/>
                </a:lnTo>
                <a:lnTo>
                  <a:pt x="0" y="11955049"/>
                </a:lnTo>
                <a:lnTo>
                  <a:pt x="0" y="0"/>
                </a:lnTo>
                <a:close/>
              </a:path>
            </a:pathLst>
          </a:custGeom>
          <a:blipFill>
            <a:blip r:embed="rId3">
              <a:alphaModFix amt="69000"/>
            </a:blip>
            <a:stretch>
              <a:fillRect t="-26486" b="-26486"/>
            </a:stretch>
          </a:blipFill>
        </p:spPr>
        <p:txBody>
          <a:bodyPr/>
          <a:lstStyle/>
          <a:p>
            <a:endParaRPr lang="en-US" dirty="0"/>
          </a:p>
        </p:txBody>
      </p:sp>
      <p:sp>
        <p:nvSpPr>
          <p:cNvPr id="3" name="TextBox 3"/>
          <p:cNvSpPr txBox="1"/>
          <p:nvPr/>
        </p:nvSpPr>
        <p:spPr>
          <a:xfrm>
            <a:off x="510478" y="2328305"/>
            <a:ext cx="10079957" cy="7587738"/>
          </a:xfrm>
          <a:prstGeom prst="rect">
            <a:avLst/>
          </a:prstGeom>
        </p:spPr>
        <p:txBody>
          <a:bodyPr lIns="0" tIns="0" rIns="0" bIns="0" rtlCol="0" anchor="t">
            <a:spAutoFit/>
          </a:bodyPr>
          <a:lstStyle/>
          <a:p>
            <a:pPr marL="0" lvl="0" indent="0" algn="just">
              <a:lnSpc>
                <a:spcPts val="4281"/>
              </a:lnSpc>
              <a:spcBef>
                <a:spcPct val="0"/>
              </a:spcBef>
            </a:pPr>
            <a:r>
              <a:rPr lang="en-US" sz="3628" u="none" strike="noStrike" spc="3" dirty="0">
                <a:solidFill>
                  <a:srgbClr val="000000"/>
                </a:solidFill>
                <a:latin typeface="Bookmania"/>
                <a:ea typeface="Bookmania"/>
                <a:cs typeface="Bookmania"/>
                <a:sym typeface="Bookmania"/>
              </a:rPr>
              <a:t>    “And this is for you, Jose.” Jose is my oldest brother. He wanted to become a doctor.</a:t>
            </a:r>
          </a:p>
          <a:p>
            <a:pPr marL="0" lvl="0" indent="0" algn="just">
              <a:lnSpc>
                <a:spcPts val="4281"/>
              </a:lnSpc>
              <a:spcBef>
                <a:spcPct val="0"/>
              </a:spcBef>
            </a:pPr>
            <a:endParaRPr lang="en-US" sz="3628" u="none" strike="noStrike" spc="3" dirty="0">
              <a:solidFill>
                <a:srgbClr val="000000"/>
              </a:solidFill>
              <a:latin typeface="Bookmania"/>
              <a:ea typeface="Bookmania"/>
              <a:cs typeface="Bookmania"/>
              <a:sym typeface="Bookmania"/>
            </a:endParaRPr>
          </a:p>
          <a:p>
            <a:pPr marL="0" lvl="0" indent="0" algn="just">
              <a:lnSpc>
                <a:spcPts val="4281"/>
              </a:lnSpc>
              <a:spcBef>
                <a:spcPct val="0"/>
              </a:spcBef>
            </a:pPr>
            <a:r>
              <a:rPr lang="en-US" sz="3628" u="none" strike="noStrike" spc="3" dirty="0">
                <a:solidFill>
                  <a:srgbClr val="000000"/>
                </a:solidFill>
                <a:latin typeface="Bookmania"/>
                <a:ea typeface="Bookmania"/>
                <a:cs typeface="Bookmania"/>
                <a:sym typeface="Bookmania"/>
              </a:rPr>
              <a:t>       “This is yours, Antonio.”</a:t>
            </a:r>
          </a:p>
          <a:p>
            <a:pPr marL="0" lvl="0" indent="0" algn="just">
              <a:lnSpc>
                <a:spcPts val="4281"/>
              </a:lnSpc>
              <a:spcBef>
                <a:spcPct val="0"/>
              </a:spcBef>
            </a:pPr>
            <a:r>
              <a:rPr lang="en-US" sz="3628" u="none" strike="noStrike" spc="3" dirty="0">
                <a:solidFill>
                  <a:srgbClr val="000000"/>
                </a:solidFill>
                <a:latin typeface="Bookmania"/>
                <a:ea typeface="Bookmania"/>
                <a:cs typeface="Bookmania"/>
                <a:sym typeface="Bookmania"/>
              </a:rPr>
              <a:t>       “And this, yours, Juan.” </a:t>
            </a:r>
          </a:p>
          <a:p>
            <a:pPr marL="0" lvl="0" indent="0" algn="just">
              <a:lnSpc>
                <a:spcPts val="4281"/>
              </a:lnSpc>
              <a:spcBef>
                <a:spcPct val="0"/>
              </a:spcBef>
            </a:pPr>
            <a:r>
              <a:rPr lang="en-US" sz="3628" u="none" strike="noStrike" spc="3" dirty="0">
                <a:solidFill>
                  <a:srgbClr val="000000"/>
                </a:solidFill>
                <a:latin typeface="Bookmania"/>
                <a:ea typeface="Bookmania"/>
                <a:cs typeface="Bookmania"/>
                <a:sym typeface="Bookmania"/>
              </a:rPr>
              <a:t>       “And this is yours, Jesus.”</a:t>
            </a:r>
          </a:p>
          <a:p>
            <a:pPr marL="0" lvl="0" indent="0" algn="just">
              <a:lnSpc>
                <a:spcPts val="4281"/>
              </a:lnSpc>
              <a:spcBef>
                <a:spcPct val="0"/>
              </a:spcBef>
            </a:pPr>
            <a:endParaRPr lang="en-US" sz="3628" u="none" strike="noStrike" spc="3" dirty="0">
              <a:solidFill>
                <a:srgbClr val="000000"/>
              </a:solidFill>
              <a:latin typeface="Bookmania"/>
              <a:ea typeface="Bookmania"/>
              <a:cs typeface="Bookmania"/>
              <a:sym typeface="Bookmania"/>
            </a:endParaRPr>
          </a:p>
          <a:p>
            <a:pPr marL="0" lvl="0" indent="0" algn="just">
              <a:lnSpc>
                <a:spcPts val="4281"/>
              </a:lnSpc>
              <a:spcBef>
                <a:spcPct val="0"/>
              </a:spcBef>
            </a:pPr>
            <a:r>
              <a:rPr lang="en-US" sz="3628" u="none" strike="noStrike" spc="3" dirty="0">
                <a:solidFill>
                  <a:srgbClr val="000000"/>
                </a:solidFill>
                <a:latin typeface="Bookmania"/>
                <a:ea typeface="Bookmania"/>
                <a:cs typeface="Bookmania"/>
                <a:sym typeface="Bookmania"/>
              </a:rPr>
              <a:t>      One by one my brothers and sisters stepped forward to receive their mats. Mat after mat was unfolded. On each mat was a symbol that meant something special to each of us.</a:t>
            </a:r>
          </a:p>
          <a:p>
            <a:pPr marL="0" lvl="0" indent="0" algn="just">
              <a:lnSpc>
                <a:spcPts val="4281"/>
              </a:lnSpc>
              <a:spcBef>
                <a:spcPct val="0"/>
              </a:spcBef>
            </a:pPr>
            <a:endParaRPr lang="en-US" sz="3628" u="none" strike="noStrike" spc="3" dirty="0">
              <a:solidFill>
                <a:srgbClr val="000000"/>
              </a:solidFill>
              <a:latin typeface="Bookmania"/>
              <a:ea typeface="Bookmania"/>
              <a:cs typeface="Bookmania"/>
              <a:sym typeface="Bookmania"/>
            </a:endParaRPr>
          </a:p>
          <a:p>
            <a:pPr marL="0" lvl="0" indent="0" algn="just">
              <a:lnSpc>
                <a:spcPts val="4281"/>
              </a:lnSpc>
              <a:spcBef>
                <a:spcPct val="0"/>
              </a:spcBef>
            </a:pPr>
            <a:r>
              <a:rPr lang="en-US" sz="3628" u="none" strike="noStrike" spc="3" dirty="0">
                <a:solidFill>
                  <a:srgbClr val="000000"/>
                </a:solidFill>
                <a:latin typeface="Bookmania"/>
                <a:ea typeface="Bookmania"/>
                <a:cs typeface="Bookmania"/>
                <a:sym typeface="Bookmania"/>
              </a:rPr>
              <a:t>      At last everyone was shown their mats. The air was filled with excited talk.</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EDDC7"/>
        </a:solidFill>
        <a:effectLst/>
      </p:bgPr>
    </p:bg>
    <p:spTree>
      <p:nvGrpSpPr>
        <p:cNvPr id="1" name=""/>
        <p:cNvGrpSpPr/>
        <p:nvPr/>
      </p:nvGrpSpPr>
      <p:grpSpPr>
        <a:xfrm>
          <a:off x="0" y="0"/>
          <a:ext cx="0" cy="0"/>
          <a:chOff x="0" y="0"/>
          <a:chExt cx="0" cy="0"/>
        </a:xfrm>
      </p:grpSpPr>
      <p:sp>
        <p:nvSpPr>
          <p:cNvPr id="2" name="Freeform 2"/>
          <p:cNvSpPr/>
          <p:nvPr/>
        </p:nvSpPr>
        <p:spPr>
          <a:xfrm>
            <a:off x="0" y="0"/>
            <a:ext cx="6905149" cy="10287000"/>
          </a:xfrm>
          <a:custGeom>
            <a:avLst/>
            <a:gdLst/>
            <a:ahLst/>
            <a:cxnLst/>
            <a:rect l="l" t="t" r="r" b="b"/>
            <a:pathLst>
              <a:path w="6905149" h="10287000">
                <a:moveTo>
                  <a:pt x="0" y="0"/>
                </a:moveTo>
                <a:lnTo>
                  <a:pt x="6905149" y="0"/>
                </a:lnTo>
                <a:lnTo>
                  <a:pt x="6905149" y="10287000"/>
                </a:lnTo>
                <a:lnTo>
                  <a:pt x="0" y="10287000"/>
                </a:lnTo>
                <a:lnTo>
                  <a:pt x="0" y="0"/>
                </a:lnTo>
                <a:close/>
              </a:path>
            </a:pathLst>
          </a:custGeom>
          <a:blipFill>
            <a:blip r:embed="rId3"/>
            <a:stretch>
              <a:fillRect/>
            </a:stretch>
          </a:blipFill>
        </p:spPr>
      </p:sp>
      <p:sp>
        <p:nvSpPr>
          <p:cNvPr id="3" name="Freeform 3"/>
          <p:cNvSpPr/>
          <p:nvPr/>
        </p:nvSpPr>
        <p:spPr>
          <a:xfrm>
            <a:off x="136871" y="-834024"/>
            <a:ext cx="18151129" cy="11955048"/>
          </a:xfrm>
          <a:custGeom>
            <a:avLst/>
            <a:gdLst/>
            <a:ahLst/>
            <a:cxnLst/>
            <a:rect l="l" t="t" r="r" b="b"/>
            <a:pathLst>
              <a:path w="18151129" h="11955048">
                <a:moveTo>
                  <a:pt x="0" y="0"/>
                </a:moveTo>
                <a:lnTo>
                  <a:pt x="18151129" y="0"/>
                </a:lnTo>
                <a:lnTo>
                  <a:pt x="18151129" y="11955048"/>
                </a:lnTo>
                <a:lnTo>
                  <a:pt x="0" y="11955048"/>
                </a:lnTo>
                <a:lnTo>
                  <a:pt x="0" y="0"/>
                </a:lnTo>
                <a:close/>
              </a:path>
            </a:pathLst>
          </a:custGeom>
          <a:blipFill>
            <a:blip r:embed="rId4">
              <a:alphaModFix amt="69000"/>
            </a:blip>
            <a:stretch>
              <a:fillRect t="-25914" b="-25914"/>
            </a:stretch>
          </a:blipFill>
        </p:spPr>
      </p:sp>
      <p:sp>
        <p:nvSpPr>
          <p:cNvPr id="4" name="TextBox 4"/>
          <p:cNvSpPr txBox="1"/>
          <p:nvPr/>
        </p:nvSpPr>
        <p:spPr>
          <a:xfrm>
            <a:off x="7481873" y="729540"/>
            <a:ext cx="10067243" cy="2623970"/>
          </a:xfrm>
          <a:prstGeom prst="rect">
            <a:avLst/>
          </a:prstGeom>
        </p:spPr>
        <p:txBody>
          <a:bodyPr lIns="0" tIns="0" rIns="0" bIns="0" rtlCol="0" anchor="t">
            <a:spAutoFit/>
          </a:bodyPr>
          <a:lstStyle/>
          <a:p>
            <a:pPr marL="0" lvl="0" indent="0" algn="just">
              <a:lnSpc>
                <a:spcPts val="4126"/>
              </a:lnSpc>
              <a:spcBef>
                <a:spcPct val="0"/>
              </a:spcBef>
            </a:pPr>
            <a:r>
              <a:rPr lang="en-US" sz="3497" u="none" strike="noStrike" spc="3" dirty="0">
                <a:solidFill>
                  <a:srgbClr val="000000"/>
                </a:solidFill>
                <a:latin typeface="Bookmania"/>
                <a:ea typeface="Bookmania"/>
                <a:cs typeface="Bookmania"/>
                <a:sym typeface="Bookmania"/>
              </a:rPr>
              <a:t>   “You are not to use the mats until you go the university,” Papa said.</a:t>
            </a:r>
          </a:p>
          <a:p>
            <a:pPr marL="0" lvl="0" indent="0" algn="just">
              <a:lnSpc>
                <a:spcPts val="4126"/>
              </a:lnSpc>
              <a:spcBef>
                <a:spcPct val="0"/>
              </a:spcBef>
            </a:pPr>
            <a:endParaRPr lang="en-US" sz="3497" u="none" strike="noStrike" spc="3" dirty="0">
              <a:solidFill>
                <a:srgbClr val="000000"/>
              </a:solidFill>
              <a:latin typeface="Bookmania"/>
              <a:ea typeface="Bookmania"/>
              <a:cs typeface="Bookmania"/>
              <a:sym typeface="Bookmania"/>
            </a:endParaRPr>
          </a:p>
          <a:p>
            <a:pPr marL="0" lvl="0" indent="0" algn="just">
              <a:lnSpc>
                <a:spcPts val="4126"/>
              </a:lnSpc>
              <a:spcBef>
                <a:spcPct val="0"/>
              </a:spcBef>
            </a:pPr>
            <a:r>
              <a:rPr lang="en-US" sz="3497" u="none" strike="noStrike" spc="3" dirty="0">
                <a:solidFill>
                  <a:srgbClr val="000000"/>
                </a:solidFill>
                <a:latin typeface="Bookmania"/>
                <a:ea typeface="Bookmania"/>
                <a:cs typeface="Bookmania"/>
                <a:sym typeface="Bookmania"/>
              </a:rPr>
              <a:t>    “But, Jaime,” Mama said, wonderingly, “there are some more mats left in the bundle.”</a:t>
            </a:r>
          </a:p>
        </p:txBody>
      </p:sp>
      <p:sp>
        <p:nvSpPr>
          <p:cNvPr id="5" name="Freeform 5">
            <a:hlinkClick r:id="rId5" action="ppaction://hlinksldjump"/>
          </p:cNvPr>
          <p:cNvSpPr/>
          <p:nvPr/>
        </p:nvSpPr>
        <p:spPr>
          <a:xfrm>
            <a:off x="13951275" y="3795683"/>
            <a:ext cx="4336725" cy="6659078"/>
          </a:xfrm>
          <a:custGeom>
            <a:avLst/>
            <a:gdLst/>
            <a:ahLst/>
            <a:cxnLst/>
            <a:rect l="l" t="t" r="r" b="b"/>
            <a:pathLst>
              <a:path w="4336725" h="6659078">
                <a:moveTo>
                  <a:pt x="0" y="0"/>
                </a:moveTo>
                <a:lnTo>
                  <a:pt x="4336725" y="0"/>
                </a:lnTo>
                <a:lnTo>
                  <a:pt x="4336725" y="6659078"/>
                </a:lnTo>
                <a:lnTo>
                  <a:pt x="0" y="6659078"/>
                </a:lnTo>
                <a:lnTo>
                  <a:pt x="0" y="0"/>
                </a:lnTo>
                <a:close/>
              </a:path>
            </a:pathLst>
          </a:custGeom>
          <a:blipFill>
            <a:blip r:embed="rId6"/>
            <a:stretch>
              <a:fillRect/>
            </a:stretch>
          </a:blipFill>
        </p:spPr>
      </p:sp>
      <p:sp>
        <p:nvSpPr>
          <p:cNvPr id="6" name="TextBox 6"/>
          <p:cNvSpPr txBox="1"/>
          <p:nvPr/>
        </p:nvSpPr>
        <p:spPr>
          <a:xfrm>
            <a:off x="5045832" y="5153025"/>
            <a:ext cx="9375314" cy="3295207"/>
          </a:xfrm>
          <a:prstGeom prst="rect">
            <a:avLst/>
          </a:prstGeom>
        </p:spPr>
        <p:style>
          <a:lnRef idx="1">
            <a:schemeClr val="accent6"/>
          </a:lnRef>
          <a:fillRef idx="3">
            <a:schemeClr val="accent6"/>
          </a:fillRef>
          <a:effectRef idx="2">
            <a:schemeClr val="accent6"/>
          </a:effectRef>
          <a:fontRef idx="minor">
            <a:schemeClr val="lt1"/>
          </a:fontRef>
        </p:style>
        <p:txBody>
          <a:bodyPr lIns="0" tIns="0" rIns="0" bIns="0" rtlCol="0" anchor="t">
            <a:spAutoFit/>
          </a:bodyPr>
          <a:lstStyle/>
          <a:p>
            <a:pPr algn="r">
              <a:lnSpc>
                <a:spcPts val="5189"/>
              </a:lnSpc>
            </a:pPr>
            <a:r>
              <a:rPr lang="en-US" sz="4397" i="1" spc="4" dirty="0">
                <a:solidFill>
                  <a:srgbClr val="FFFFFF"/>
                </a:solidFill>
                <a:latin typeface="Bookmania Italics"/>
                <a:ea typeface="Bookmania Italics"/>
                <a:cs typeface="Bookmania Italics"/>
                <a:sym typeface="Bookmania Italics"/>
              </a:rPr>
              <a:t>WHO ARE THE OFFSPRINGS OF MR. ANGELES AND NANA EMILIA?</a:t>
            </a:r>
          </a:p>
          <a:p>
            <a:pPr algn="r">
              <a:lnSpc>
                <a:spcPts val="5189"/>
              </a:lnSpc>
            </a:pPr>
            <a:endParaRPr lang="en-US" sz="4397" i="1" spc="4" dirty="0">
              <a:solidFill>
                <a:srgbClr val="FFFFFF"/>
              </a:solidFill>
              <a:latin typeface="Bookmania Italics"/>
              <a:ea typeface="Bookmania Italics"/>
              <a:cs typeface="Bookmania Italics"/>
              <a:sym typeface="Bookmania Italics"/>
            </a:endParaRPr>
          </a:p>
          <a:p>
            <a:pPr marL="0" lvl="0" indent="0" algn="r">
              <a:lnSpc>
                <a:spcPts val="5189"/>
              </a:lnSpc>
              <a:spcBef>
                <a:spcPct val="0"/>
              </a:spcBef>
            </a:pPr>
            <a:r>
              <a:rPr lang="en-US" sz="4397" i="1" spc="4" dirty="0">
                <a:solidFill>
                  <a:srgbClr val="FFFFFF"/>
                </a:solidFill>
                <a:latin typeface="Bookmania Italics"/>
                <a:ea typeface="Bookmania Italics"/>
                <a:cs typeface="Bookmania Italics"/>
                <a:sym typeface="Bookmania Italics"/>
              </a:rPr>
              <a:t>(for 4 mat strips)</a:t>
            </a:r>
          </a:p>
        </p:txBody>
      </p:sp>
      <p:sp>
        <p:nvSpPr>
          <p:cNvPr id="7" name="TextBox 7"/>
          <p:cNvSpPr txBox="1"/>
          <p:nvPr/>
        </p:nvSpPr>
        <p:spPr>
          <a:xfrm>
            <a:off x="5031084" y="4917074"/>
            <a:ext cx="9375314" cy="3953919"/>
          </a:xfrm>
          <a:prstGeom prst="rect">
            <a:avLst/>
          </a:prstGeom>
        </p:spPr>
        <p:style>
          <a:lnRef idx="1">
            <a:schemeClr val="accent6"/>
          </a:lnRef>
          <a:fillRef idx="3">
            <a:schemeClr val="accent6"/>
          </a:fillRef>
          <a:effectRef idx="2">
            <a:schemeClr val="accent6"/>
          </a:effectRef>
          <a:fontRef idx="minor">
            <a:schemeClr val="lt1"/>
          </a:fontRef>
        </p:style>
        <p:txBody>
          <a:bodyPr lIns="0" tIns="0" rIns="0" bIns="0" rtlCol="0" anchor="t">
            <a:spAutoFit/>
          </a:bodyPr>
          <a:lstStyle/>
          <a:p>
            <a:pPr algn="r">
              <a:lnSpc>
                <a:spcPts val="5189"/>
              </a:lnSpc>
            </a:pPr>
            <a:r>
              <a:rPr lang="en-US" sz="4397" i="1" spc="4" dirty="0">
                <a:solidFill>
                  <a:srgbClr val="FFFFFF"/>
                </a:solidFill>
                <a:latin typeface="Bookmania Italics"/>
                <a:ea typeface="Bookmania Italics"/>
                <a:cs typeface="Bookmania Italics"/>
                <a:sym typeface="Bookmania Italics"/>
              </a:rPr>
              <a:t>WHAT DO YOU THINK WILL HAPPEN NEXT? WHAT’S WITH THE LEFT MATS IN THE BUNDLE?</a:t>
            </a:r>
          </a:p>
          <a:p>
            <a:pPr algn="r">
              <a:lnSpc>
                <a:spcPts val="5189"/>
              </a:lnSpc>
            </a:pPr>
            <a:endParaRPr lang="en-US" sz="4397" i="1" spc="4" dirty="0">
              <a:solidFill>
                <a:srgbClr val="FFFFFF"/>
              </a:solidFill>
              <a:latin typeface="Bookmania Italics"/>
              <a:ea typeface="Bookmania Italics"/>
              <a:cs typeface="Bookmania Italics"/>
              <a:sym typeface="Bookmania Italics"/>
            </a:endParaRPr>
          </a:p>
          <a:p>
            <a:pPr marL="0" lvl="0" indent="0" algn="r">
              <a:lnSpc>
                <a:spcPts val="5189"/>
              </a:lnSpc>
              <a:spcBef>
                <a:spcPct val="0"/>
              </a:spcBef>
            </a:pPr>
            <a:r>
              <a:rPr lang="en-US" sz="4397" i="1" spc="4" dirty="0">
                <a:solidFill>
                  <a:srgbClr val="FFFFFF"/>
                </a:solidFill>
                <a:latin typeface="Bookmania Italics"/>
                <a:ea typeface="Bookmania Italics"/>
                <a:cs typeface="Bookmania Italics"/>
                <a:sym typeface="Bookmania Italics"/>
              </a:rPr>
              <a:t>(for 6 mat strips)</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subTnLst>
                                    <p:audio>
                                      <p:cMediaNode vol="100000">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subTnLst>
                                    <p:audio>
                                      <p:cMediaNode vol="100000">
                                        <p:cTn display="0" masterRel="sameClick">
                                          <p:stCondLst>
                                            <p:cond evt="begin" delay="0">
                                              <p:tn val="25"/>
                                            </p:cond>
                                          </p:stCondLst>
                                          <p:endCondLst>
                                            <p:cond evt="onStopAudio" delay="0">
                                              <p:tgtEl>
                                                <p:sldTgt/>
                                              </p:tgtEl>
                                            </p:cond>
                                          </p:endCondLst>
                                        </p:cTn>
                                        <p:tgtEl>
                                          <p:sndTgt r:embed="rId2" name="camera.wav"/>
                                        </p:tgtEl>
                                      </p:cMediaNode>
                                    </p:audio>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EDDC7"/>
        </a:solidFill>
        <a:effectLst/>
      </p:bgPr>
    </p:bg>
    <p:spTree>
      <p:nvGrpSpPr>
        <p:cNvPr id="1" name=""/>
        <p:cNvGrpSpPr/>
        <p:nvPr/>
      </p:nvGrpSpPr>
      <p:grpSpPr>
        <a:xfrm>
          <a:off x="0" y="0"/>
          <a:ext cx="0" cy="0"/>
          <a:chOff x="0" y="0"/>
          <a:chExt cx="0" cy="0"/>
        </a:xfrm>
      </p:grpSpPr>
      <p:sp>
        <p:nvSpPr>
          <p:cNvPr id="2" name="Freeform 2"/>
          <p:cNvSpPr/>
          <p:nvPr/>
        </p:nvSpPr>
        <p:spPr>
          <a:xfrm>
            <a:off x="0" y="0"/>
            <a:ext cx="6905149" cy="10287000"/>
          </a:xfrm>
          <a:custGeom>
            <a:avLst/>
            <a:gdLst/>
            <a:ahLst/>
            <a:cxnLst/>
            <a:rect l="l" t="t" r="r" b="b"/>
            <a:pathLst>
              <a:path w="6905149" h="10287000">
                <a:moveTo>
                  <a:pt x="0" y="0"/>
                </a:moveTo>
                <a:lnTo>
                  <a:pt x="6905149" y="0"/>
                </a:lnTo>
                <a:lnTo>
                  <a:pt x="6905149" y="10287000"/>
                </a:lnTo>
                <a:lnTo>
                  <a:pt x="0" y="10287000"/>
                </a:lnTo>
                <a:lnTo>
                  <a:pt x="0" y="0"/>
                </a:lnTo>
                <a:close/>
              </a:path>
            </a:pathLst>
          </a:custGeom>
          <a:blipFill>
            <a:blip r:embed="rId2"/>
            <a:stretch>
              <a:fillRect/>
            </a:stretch>
          </a:blipFill>
        </p:spPr>
      </p:sp>
      <p:sp>
        <p:nvSpPr>
          <p:cNvPr id="3" name="Freeform 3"/>
          <p:cNvSpPr/>
          <p:nvPr/>
        </p:nvSpPr>
        <p:spPr>
          <a:xfrm>
            <a:off x="136871" y="-834024"/>
            <a:ext cx="18151129" cy="11955048"/>
          </a:xfrm>
          <a:custGeom>
            <a:avLst/>
            <a:gdLst/>
            <a:ahLst/>
            <a:cxnLst/>
            <a:rect l="l" t="t" r="r" b="b"/>
            <a:pathLst>
              <a:path w="18151129" h="11955048">
                <a:moveTo>
                  <a:pt x="0" y="0"/>
                </a:moveTo>
                <a:lnTo>
                  <a:pt x="18151129" y="0"/>
                </a:lnTo>
                <a:lnTo>
                  <a:pt x="18151129" y="11955048"/>
                </a:lnTo>
                <a:lnTo>
                  <a:pt x="0" y="11955048"/>
                </a:lnTo>
                <a:lnTo>
                  <a:pt x="0" y="0"/>
                </a:lnTo>
                <a:close/>
              </a:path>
            </a:pathLst>
          </a:custGeom>
          <a:blipFill>
            <a:blip r:embed="rId3">
              <a:alphaModFix amt="69000"/>
            </a:blip>
            <a:stretch>
              <a:fillRect t="-25914" b="-25914"/>
            </a:stretch>
          </a:blipFill>
        </p:spPr>
      </p:sp>
      <p:sp>
        <p:nvSpPr>
          <p:cNvPr id="4" name="TextBox 4"/>
          <p:cNvSpPr txBox="1"/>
          <p:nvPr/>
        </p:nvSpPr>
        <p:spPr>
          <a:xfrm>
            <a:off x="7481873" y="233632"/>
            <a:ext cx="10062497" cy="9819736"/>
          </a:xfrm>
          <a:prstGeom prst="rect">
            <a:avLst/>
          </a:prstGeom>
        </p:spPr>
        <p:txBody>
          <a:bodyPr lIns="0" tIns="0" rIns="0" bIns="0" rtlCol="0" anchor="t">
            <a:spAutoFit/>
          </a:bodyPr>
          <a:lstStyle/>
          <a:p>
            <a:pPr marL="0" lvl="0" indent="0" algn="just">
              <a:lnSpc>
                <a:spcPts val="3226"/>
              </a:lnSpc>
              <a:spcBef>
                <a:spcPct val="0"/>
              </a:spcBef>
            </a:pPr>
            <a:r>
              <a:rPr lang="en-US" sz="2734" u="none" strike="noStrike" spc="2" dirty="0">
                <a:solidFill>
                  <a:srgbClr val="000000"/>
                </a:solidFill>
                <a:latin typeface="Bookmania"/>
                <a:ea typeface="Bookmania"/>
                <a:cs typeface="Bookmania"/>
                <a:sym typeface="Bookmania"/>
              </a:rPr>
              <a:t>   “You are not to use the mats until you go the university,” Papa said.</a:t>
            </a:r>
          </a:p>
          <a:p>
            <a:pPr marL="0" lvl="0" indent="0" algn="just">
              <a:lnSpc>
                <a:spcPts val="3226"/>
              </a:lnSpc>
              <a:spcBef>
                <a:spcPct val="0"/>
              </a:spcBef>
            </a:pPr>
            <a:endParaRPr lang="en-US" sz="2734" u="none" strike="noStrike" spc="2" dirty="0">
              <a:solidFill>
                <a:srgbClr val="000000"/>
              </a:solidFill>
              <a:latin typeface="Bookmania"/>
              <a:ea typeface="Bookmania"/>
              <a:cs typeface="Bookmania"/>
              <a:sym typeface="Bookmania"/>
            </a:endParaRPr>
          </a:p>
          <a:p>
            <a:pPr marL="0" lvl="0" indent="0" algn="just">
              <a:lnSpc>
                <a:spcPts val="3226"/>
              </a:lnSpc>
              <a:spcBef>
                <a:spcPct val="0"/>
              </a:spcBef>
            </a:pPr>
            <a:r>
              <a:rPr lang="en-US" sz="2734" u="none" strike="noStrike" spc="2" dirty="0">
                <a:solidFill>
                  <a:srgbClr val="000000"/>
                </a:solidFill>
                <a:latin typeface="Bookmania"/>
                <a:ea typeface="Bookmania"/>
                <a:cs typeface="Bookmania"/>
                <a:sym typeface="Bookmania"/>
              </a:rPr>
              <a:t>    “But, Jaime,” Mama said, wonderingly, “there are some more mats left in the bundle.”</a:t>
            </a:r>
          </a:p>
          <a:p>
            <a:pPr marL="0" lvl="0" indent="0" algn="just">
              <a:lnSpc>
                <a:spcPts val="3226"/>
              </a:lnSpc>
              <a:spcBef>
                <a:spcPct val="0"/>
              </a:spcBef>
            </a:pPr>
            <a:endParaRPr lang="en-US" sz="2734" u="none" strike="noStrike" spc="2" dirty="0">
              <a:solidFill>
                <a:srgbClr val="000000"/>
              </a:solidFill>
              <a:latin typeface="Bookmania"/>
              <a:ea typeface="Bookmania"/>
              <a:cs typeface="Bookmania"/>
              <a:sym typeface="Bookmania"/>
            </a:endParaRPr>
          </a:p>
          <a:p>
            <a:pPr marL="0" lvl="0" indent="0" algn="just">
              <a:lnSpc>
                <a:spcPts val="3226"/>
              </a:lnSpc>
              <a:spcBef>
                <a:spcPct val="0"/>
              </a:spcBef>
            </a:pPr>
            <a:r>
              <a:rPr lang="en-US" sz="2734" u="none" strike="noStrike" spc="2" dirty="0">
                <a:solidFill>
                  <a:srgbClr val="000000"/>
                </a:solidFill>
                <a:latin typeface="Bookmania"/>
                <a:ea typeface="Bookmania"/>
                <a:cs typeface="Bookmania"/>
                <a:sym typeface="Bookmania"/>
              </a:rPr>
              <a:t> “Yes there are three more mats to unfold. They are for the others who are not here…” Papa’s voice grew soft and his eyes looked far away.</a:t>
            </a:r>
          </a:p>
          <a:p>
            <a:pPr marL="0" lvl="0" indent="0" algn="just">
              <a:lnSpc>
                <a:spcPts val="3226"/>
              </a:lnSpc>
              <a:spcBef>
                <a:spcPct val="0"/>
              </a:spcBef>
            </a:pPr>
            <a:endParaRPr lang="en-US" sz="2734" u="none" strike="noStrike" spc="2" dirty="0">
              <a:solidFill>
                <a:srgbClr val="000000"/>
              </a:solidFill>
              <a:latin typeface="Bookmania"/>
              <a:ea typeface="Bookmania"/>
              <a:cs typeface="Bookmania"/>
              <a:sym typeface="Bookmania"/>
            </a:endParaRPr>
          </a:p>
          <a:p>
            <a:pPr marL="0" lvl="0" indent="0" algn="just">
              <a:lnSpc>
                <a:spcPts val="3226"/>
              </a:lnSpc>
              <a:spcBef>
                <a:spcPct val="0"/>
              </a:spcBef>
            </a:pPr>
            <a:r>
              <a:rPr lang="en-US" sz="2734" u="none" strike="noStrike" spc="2" dirty="0">
                <a:solidFill>
                  <a:srgbClr val="000000"/>
                </a:solidFill>
                <a:latin typeface="Bookmania"/>
                <a:ea typeface="Bookmania"/>
                <a:cs typeface="Bookmania"/>
                <a:sym typeface="Bookmania"/>
              </a:rPr>
              <a:t> “I said I would bring home a sleeping mat for every one of the family. And so I did,” Papa said. Then his eyes fell on each of us. “Do you think I’d forgotten them? Do you think I had forgotten them? Do you think I could forget them?</a:t>
            </a:r>
          </a:p>
          <a:p>
            <a:pPr marL="0" lvl="0" indent="0" algn="just">
              <a:lnSpc>
                <a:spcPts val="3226"/>
              </a:lnSpc>
              <a:spcBef>
                <a:spcPct val="0"/>
              </a:spcBef>
            </a:pPr>
            <a:endParaRPr lang="en-US" sz="2734" u="none" strike="noStrike" spc="2" dirty="0">
              <a:solidFill>
                <a:srgbClr val="000000"/>
              </a:solidFill>
              <a:latin typeface="Bookmania"/>
              <a:ea typeface="Bookmania"/>
              <a:cs typeface="Bookmania"/>
              <a:sym typeface="Bookmania"/>
            </a:endParaRPr>
          </a:p>
          <a:p>
            <a:pPr marL="0" lvl="0" indent="0" algn="just">
              <a:lnSpc>
                <a:spcPts val="3226"/>
              </a:lnSpc>
              <a:spcBef>
                <a:spcPct val="0"/>
              </a:spcBef>
            </a:pPr>
            <a:r>
              <a:rPr lang="en-US" sz="2734" u="none" strike="noStrike" spc="2" dirty="0">
                <a:solidFill>
                  <a:srgbClr val="000000"/>
                </a:solidFill>
                <a:latin typeface="Bookmania"/>
                <a:ea typeface="Bookmania"/>
                <a:cs typeface="Bookmania"/>
                <a:sym typeface="Bookmania"/>
              </a:rPr>
              <a:t> “This is for you, Josefina!</a:t>
            </a:r>
          </a:p>
          <a:p>
            <a:pPr marL="0" lvl="0" indent="0" algn="just">
              <a:lnSpc>
                <a:spcPts val="3226"/>
              </a:lnSpc>
              <a:spcBef>
                <a:spcPct val="0"/>
              </a:spcBef>
            </a:pPr>
            <a:r>
              <a:rPr lang="en-US" sz="2734" u="none" strike="noStrike" spc="2" dirty="0">
                <a:solidFill>
                  <a:srgbClr val="000000"/>
                </a:solidFill>
                <a:latin typeface="Bookmania"/>
                <a:ea typeface="Bookmania"/>
                <a:cs typeface="Bookmania"/>
                <a:sym typeface="Bookmania"/>
              </a:rPr>
              <a:t> “And this, for you, Victoria!</a:t>
            </a:r>
          </a:p>
          <a:p>
            <a:pPr marL="0" lvl="0" indent="0" algn="just">
              <a:lnSpc>
                <a:spcPts val="3226"/>
              </a:lnSpc>
              <a:spcBef>
                <a:spcPct val="0"/>
              </a:spcBef>
            </a:pPr>
            <a:r>
              <a:rPr lang="en-US" sz="2734" u="none" strike="noStrike" spc="2" dirty="0">
                <a:solidFill>
                  <a:srgbClr val="000000"/>
                </a:solidFill>
                <a:latin typeface="Bookmania"/>
                <a:ea typeface="Bookmania"/>
                <a:cs typeface="Bookmania"/>
                <a:sym typeface="Bookmania"/>
              </a:rPr>
              <a:t> “And this, for you, Concepcion!”</a:t>
            </a:r>
          </a:p>
          <a:p>
            <a:pPr marL="0" lvl="0" indent="0" algn="just">
              <a:lnSpc>
                <a:spcPts val="3226"/>
              </a:lnSpc>
              <a:spcBef>
                <a:spcPct val="0"/>
              </a:spcBef>
            </a:pPr>
            <a:endParaRPr lang="en-US" sz="2734" u="none" strike="noStrike" spc="2" dirty="0">
              <a:solidFill>
                <a:srgbClr val="000000"/>
              </a:solidFill>
              <a:latin typeface="Bookmania"/>
              <a:ea typeface="Bookmania"/>
              <a:cs typeface="Bookmania"/>
              <a:sym typeface="Bookmania"/>
            </a:endParaRPr>
          </a:p>
          <a:p>
            <a:pPr marL="0" lvl="0" indent="0" algn="just">
              <a:lnSpc>
                <a:spcPts val="3226"/>
              </a:lnSpc>
              <a:spcBef>
                <a:spcPct val="0"/>
              </a:spcBef>
            </a:pPr>
            <a:r>
              <a:rPr lang="en-US" sz="2734" u="none" strike="noStrike" spc="2" dirty="0">
                <a:solidFill>
                  <a:srgbClr val="000000"/>
                </a:solidFill>
                <a:latin typeface="Bookmania"/>
                <a:ea typeface="Bookmania"/>
                <a:cs typeface="Bookmania"/>
                <a:sym typeface="Bookmania"/>
              </a:rPr>
              <a:t> Papa’s face was filled with a long-bewildered sorrow.</a:t>
            </a:r>
          </a:p>
          <a:p>
            <a:pPr marL="0" lvl="0" indent="0" algn="just">
              <a:lnSpc>
                <a:spcPts val="3226"/>
              </a:lnSpc>
              <a:spcBef>
                <a:spcPct val="0"/>
              </a:spcBef>
            </a:pPr>
            <a:endParaRPr lang="en-US" sz="2734" u="none" strike="noStrike" spc="2" dirty="0">
              <a:solidFill>
                <a:srgbClr val="000000"/>
              </a:solidFill>
              <a:latin typeface="Bookmania"/>
              <a:ea typeface="Bookmania"/>
              <a:cs typeface="Bookmania"/>
              <a:sym typeface="Bookmania"/>
            </a:endParaRPr>
          </a:p>
          <a:p>
            <a:pPr marL="0" lvl="0" indent="0" algn="just">
              <a:lnSpc>
                <a:spcPts val="3226"/>
              </a:lnSpc>
              <a:spcBef>
                <a:spcPct val="0"/>
              </a:spcBef>
            </a:pPr>
            <a:r>
              <a:rPr lang="en-US" sz="2734" u="none" strike="noStrike" spc="2" dirty="0">
                <a:solidFill>
                  <a:srgbClr val="000000"/>
                </a:solidFill>
                <a:latin typeface="Bookmania"/>
                <a:ea typeface="Bookmania"/>
                <a:cs typeface="Bookmania"/>
                <a:sym typeface="Bookmania"/>
              </a:rPr>
              <a:t> Then I understood. The mats were for my three sisters, who died when they were still very young.</a:t>
            </a:r>
          </a:p>
          <a:p>
            <a:pPr marL="0" lvl="0" indent="0" algn="just">
              <a:lnSpc>
                <a:spcPts val="3226"/>
              </a:lnSpc>
              <a:spcBef>
                <a:spcPct val="0"/>
              </a:spcBef>
            </a:pPr>
            <a:endParaRPr lang="en-US" sz="2734" u="none" strike="noStrike" spc="2" dirty="0">
              <a:solidFill>
                <a:srgbClr val="000000"/>
              </a:solidFill>
              <a:latin typeface="Bookmania"/>
              <a:ea typeface="Bookmania"/>
              <a:cs typeface="Bookmania"/>
              <a:sym typeface="Bookmani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500"/>
                                        <p:tgtEl>
                                          <p:spTgt spid="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animEffect transition="in" filter="fade">
                                      <p:cBhvr>
                                        <p:cTn id="32" dur="500"/>
                                        <p:tgtEl>
                                          <p:spTgt spid="4">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Effect transition="in" filter="fade">
                                      <p:cBhvr>
                                        <p:cTn id="37" dur="500"/>
                                        <p:tgtEl>
                                          <p:spTgt spid="4">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12" end="12"/>
                                            </p:txEl>
                                          </p:spTgt>
                                        </p:tgtEl>
                                        <p:attrNameLst>
                                          <p:attrName>style.visibility</p:attrName>
                                        </p:attrNameLst>
                                      </p:cBhvr>
                                      <p:to>
                                        <p:strVal val="visible"/>
                                      </p:to>
                                    </p:set>
                                    <p:animEffect transition="in" filter="fade">
                                      <p:cBhvr>
                                        <p:cTn id="42" dur="500"/>
                                        <p:tgtEl>
                                          <p:spTgt spid="4">
                                            <p:txEl>
                                              <p:pRg st="12" end="1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14" end="14"/>
                                            </p:txEl>
                                          </p:spTgt>
                                        </p:tgtEl>
                                        <p:attrNameLst>
                                          <p:attrName>style.visibility</p:attrName>
                                        </p:attrNameLst>
                                      </p:cBhvr>
                                      <p:to>
                                        <p:strVal val="visible"/>
                                      </p:to>
                                    </p:set>
                                    <p:animEffect transition="in" filter="fade">
                                      <p:cBhvr>
                                        <p:cTn id="47" dur="500"/>
                                        <p:tgtEl>
                                          <p:spTgt spid="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stretch>
              <a:fillRect b="-164845"/>
            </a:stretch>
          </a:blipFill>
        </p:spPr>
      </p:sp>
      <p:sp>
        <p:nvSpPr>
          <p:cNvPr id="3" name="Freeform 3"/>
          <p:cNvSpPr/>
          <p:nvPr/>
        </p:nvSpPr>
        <p:spPr>
          <a:xfrm>
            <a:off x="-1159310" y="-5159810"/>
            <a:ext cx="20606620" cy="20606620"/>
          </a:xfrm>
          <a:custGeom>
            <a:avLst/>
            <a:gdLst/>
            <a:ahLst/>
            <a:cxnLst/>
            <a:rect l="l" t="t" r="r" b="b"/>
            <a:pathLst>
              <a:path w="20606620" h="20606620">
                <a:moveTo>
                  <a:pt x="0" y="0"/>
                </a:moveTo>
                <a:lnTo>
                  <a:pt x="20606620" y="0"/>
                </a:lnTo>
                <a:lnTo>
                  <a:pt x="20606620" y="20606620"/>
                </a:lnTo>
                <a:lnTo>
                  <a:pt x="0" y="20606620"/>
                </a:lnTo>
                <a:lnTo>
                  <a:pt x="0" y="0"/>
                </a:lnTo>
                <a:close/>
              </a:path>
            </a:pathLst>
          </a:custGeom>
          <a:blipFill>
            <a:blip r:embed="rId5">
              <a:alphaModFix amt="69000"/>
            </a:blip>
            <a:stretch>
              <a:fillRect/>
            </a:stretch>
          </a:blipFill>
        </p:spPr>
      </p:sp>
      <p:sp>
        <p:nvSpPr>
          <p:cNvPr id="4" name="Freeform 4"/>
          <p:cNvSpPr/>
          <p:nvPr/>
        </p:nvSpPr>
        <p:spPr>
          <a:xfrm>
            <a:off x="-811920" y="3118402"/>
            <a:ext cx="4872611" cy="7481936"/>
          </a:xfrm>
          <a:custGeom>
            <a:avLst/>
            <a:gdLst/>
            <a:ahLst/>
            <a:cxnLst/>
            <a:rect l="l" t="t" r="r" b="b"/>
            <a:pathLst>
              <a:path w="4872611" h="7481936">
                <a:moveTo>
                  <a:pt x="0" y="0"/>
                </a:moveTo>
                <a:lnTo>
                  <a:pt x="4872610" y="0"/>
                </a:lnTo>
                <a:lnTo>
                  <a:pt x="4872610" y="7481937"/>
                </a:lnTo>
                <a:lnTo>
                  <a:pt x="0" y="7481937"/>
                </a:lnTo>
                <a:lnTo>
                  <a:pt x="0" y="0"/>
                </a:lnTo>
                <a:close/>
              </a:path>
            </a:pathLst>
          </a:custGeom>
          <a:blipFill>
            <a:blip r:embed="rId6"/>
            <a:stretch>
              <a:fillRect/>
            </a:stretch>
          </a:blipFill>
        </p:spPr>
      </p:sp>
      <p:grpSp>
        <p:nvGrpSpPr>
          <p:cNvPr id="5" name="Group 5"/>
          <p:cNvGrpSpPr/>
          <p:nvPr/>
        </p:nvGrpSpPr>
        <p:grpSpPr>
          <a:xfrm rot="991679">
            <a:off x="2329604" y="-590727"/>
            <a:ext cx="7821431" cy="5832932"/>
            <a:chOff x="0" y="0"/>
            <a:chExt cx="749300" cy="558800"/>
          </a:xfrm>
        </p:grpSpPr>
        <p:sp>
          <p:nvSpPr>
            <p:cNvPr id="6" name="Freeform 6"/>
            <p:cNvSpPr/>
            <p:nvPr/>
          </p:nvSpPr>
          <p:spPr>
            <a:xfrm>
              <a:off x="0" y="0"/>
              <a:ext cx="749300" cy="558800"/>
            </a:xfrm>
            <a:custGeom>
              <a:avLst/>
              <a:gdLst/>
              <a:ahLst/>
              <a:cxnLst/>
              <a:rect l="l" t="t" r="r" b="b"/>
              <a:pathLst>
                <a:path w="749300" h="558800">
                  <a:moveTo>
                    <a:pt x="406043" y="0"/>
                  </a:moveTo>
                  <a:cubicBezTo>
                    <a:pt x="456604" y="0"/>
                    <a:pt x="493733" y="32379"/>
                    <a:pt x="519123" y="69812"/>
                  </a:cubicBezTo>
                  <a:cubicBezTo>
                    <a:pt x="565194" y="58279"/>
                    <a:pt x="603839" y="62264"/>
                    <a:pt x="634879" y="90957"/>
                  </a:cubicBezTo>
                  <a:cubicBezTo>
                    <a:pt x="660283" y="114444"/>
                    <a:pt x="671469" y="147917"/>
                    <a:pt x="668656" y="181865"/>
                  </a:cubicBezTo>
                  <a:cubicBezTo>
                    <a:pt x="726486" y="212714"/>
                    <a:pt x="759789" y="270431"/>
                    <a:pt x="746322" y="325853"/>
                  </a:cubicBezTo>
                  <a:cubicBezTo>
                    <a:pt x="731303" y="387651"/>
                    <a:pt x="656148" y="427373"/>
                    <a:pt x="588198" y="417393"/>
                  </a:cubicBezTo>
                  <a:cubicBezTo>
                    <a:pt x="568792" y="454100"/>
                    <a:pt x="533853" y="482938"/>
                    <a:pt x="489558" y="493832"/>
                  </a:cubicBezTo>
                  <a:cubicBezTo>
                    <a:pt x="430475" y="508359"/>
                    <a:pt x="371202" y="486965"/>
                    <a:pt x="335965" y="443851"/>
                  </a:cubicBezTo>
                  <a:lnTo>
                    <a:pt x="142923" y="558800"/>
                  </a:lnTo>
                  <a:cubicBezTo>
                    <a:pt x="172361" y="524546"/>
                    <a:pt x="201390" y="493832"/>
                    <a:pt x="210108" y="440638"/>
                  </a:cubicBezTo>
                  <a:cubicBezTo>
                    <a:pt x="185828" y="447594"/>
                    <a:pt x="157677" y="445652"/>
                    <a:pt x="131529" y="433139"/>
                  </a:cubicBezTo>
                  <a:cubicBezTo>
                    <a:pt x="85470" y="411096"/>
                    <a:pt x="64968" y="362619"/>
                    <a:pt x="71703" y="321667"/>
                  </a:cubicBezTo>
                  <a:cubicBezTo>
                    <a:pt x="45479" y="304342"/>
                    <a:pt x="0" y="279340"/>
                    <a:pt x="0" y="220162"/>
                  </a:cubicBezTo>
                  <a:cubicBezTo>
                    <a:pt x="0" y="165292"/>
                    <a:pt x="59552" y="123168"/>
                    <a:pt x="115465" y="124283"/>
                  </a:cubicBezTo>
                  <a:cubicBezTo>
                    <a:pt x="121514" y="101804"/>
                    <a:pt x="134548" y="81125"/>
                    <a:pt x="154177" y="65777"/>
                  </a:cubicBezTo>
                  <a:cubicBezTo>
                    <a:pt x="195812" y="33231"/>
                    <a:pt x="259860" y="38853"/>
                    <a:pt x="294283" y="67029"/>
                  </a:cubicBezTo>
                  <a:cubicBezTo>
                    <a:pt x="318328" y="25903"/>
                    <a:pt x="356627" y="0"/>
                    <a:pt x="406043" y="0"/>
                  </a:cubicBezTo>
                  <a:close/>
                </a:path>
              </a:pathLst>
            </a:custGeom>
            <a:solidFill>
              <a:srgbClr val="FFFFFF"/>
            </a:solidFill>
            <a:ln w="38100" cap="sq">
              <a:solidFill>
                <a:srgbClr val="000000"/>
              </a:solidFill>
              <a:prstDash val="solid"/>
              <a:miter/>
            </a:ln>
          </p:spPr>
        </p:sp>
        <p:sp>
          <p:nvSpPr>
            <p:cNvPr id="7" name="TextBox 7"/>
            <p:cNvSpPr txBox="1"/>
            <p:nvPr/>
          </p:nvSpPr>
          <p:spPr>
            <a:xfrm>
              <a:off x="139700" y="6350"/>
              <a:ext cx="482600" cy="406400"/>
            </a:xfrm>
            <a:prstGeom prst="rect">
              <a:avLst/>
            </a:prstGeom>
          </p:spPr>
          <p:txBody>
            <a:bodyPr lIns="50800" tIns="50800" rIns="50800" bIns="50800" rtlCol="0" anchor="ctr"/>
            <a:lstStyle/>
            <a:p>
              <a:pPr algn="ctr">
                <a:lnSpc>
                  <a:spcPts val="6698"/>
                </a:lnSpc>
              </a:pPr>
              <a:r>
                <a:rPr lang="en-US" sz="4784">
                  <a:solidFill>
                    <a:srgbClr val="000000"/>
                  </a:solidFill>
                  <a:latin typeface="Garet"/>
                  <a:ea typeface="Garet"/>
                  <a:cs typeface="Garet"/>
                  <a:sym typeface="Garet"/>
                </a:rPr>
                <a:t>Hey, folks! </a:t>
              </a:r>
            </a:p>
            <a:p>
              <a:pPr algn="ctr">
                <a:lnSpc>
                  <a:spcPts val="6698"/>
                </a:lnSpc>
              </a:pPr>
              <a:r>
                <a:rPr lang="en-US" sz="4784">
                  <a:solidFill>
                    <a:srgbClr val="000000"/>
                  </a:solidFill>
                  <a:latin typeface="Garet"/>
                  <a:ea typeface="Garet"/>
                  <a:cs typeface="Garet"/>
                  <a:sym typeface="Garet"/>
                </a:rPr>
                <a:t>How are you?</a:t>
              </a:r>
            </a:p>
          </p:txBody>
        </p:sp>
      </p:grpSp>
      <p:grpSp>
        <p:nvGrpSpPr>
          <p:cNvPr id="8" name="Group 8"/>
          <p:cNvGrpSpPr/>
          <p:nvPr/>
        </p:nvGrpSpPr>
        <p:grpSpPr>
          <a:xfrm rot="991679">
            <a:off x="2118052" y="-606124"/>
            <a:ext cx="8081748" cy="5755684"/>
            <a:chOff x="0" y="0"/>
            <a:chExt cx="842581" cy="600072"/>
          </a:xfrm>
        </p:grpSpPr>
        <p:sp>
          <p:nvSpPr>
            <p:cNvPr id="9" name="Freeform 9"/>
            <p:cNvSpPr/>
            <p:nvPr/>
          </p:nvSpPr>
          <p:spPr>
            <a:xfrm>
              <a:off x="0" y="0"/>
              <a:ext cx="842164" cy="600072"/>
            </a:xfrm>
            <a:custGeom>
              <a:avLst/>
              <a:gdLst/>
              <a:ahLst/>
              <a:cxnLst/>
              <a:rect l="l" t="t" r="r" b="b"/>
              <a:pathLst>
                <a:path w="842164" h="600072">
                  <a:moveTo>
                    <a:pt x="456592" y="0"/>
                  </a:moveTo>
                  <a:cubicBezTo>
                    <a:pt x="513447" y="0"/>
                    <a:pt x="555198" y="34770"/>
                    <a:pt x="583748" y="74968"/>
                  </a:cubicBezTo>
                  <a:cubicBezTo>
                    <a:pt x="635556" y="62583"/>
                    <a:pt x="679011" y="66863"/>
                    <a:pt x="713916" y="97675"/>
                  </a:cubicBezTo>
                  <a:cubicBezTo>
                    <a:pt x="742482" y="122896"/>
                    <a:pt x="755061" y="158842"/>
                    <a:pt x="751898" y="195297"/>
                  </a:cubicBezTo>
                  <a:cubicBezTo>
                    <a:pt x="816926" y="228424"/>
                    <a:pt x="853070" y="290405"/>
                    <a:pt x="839232" y="349919"/>
                  </a:cubicBezTo>
                  <a:cubicBezTo>
                    <a:pt x="822343" y="416282"/>
                    <a:pt x="737832" y="458938"/>
                    <a:pt x="661423" y="448221"/>
                  </a:cubicBezTo>
                  <a:cubicBezTo>
                    <a:pt x="639602" y="487639"/>
                    <a:pt x="600313" y="518606"/>
                    <a:pt x="550504" y="530305"/>
                  </a:cubicBezTo>
                  <a:cubicBezTo>
                    <a:pt x="484065" y="545906"/>
                    <a:pt x="417413" y="522931"/>
                    <a:pt x="377789" y="476633"/>
                  </a:cubicBezTo>
                  <a:lnTo>
                    <a:pt x="160716" y="600072"/>
                  </a:lnTo>
                  <a:cubicBezTo>
                    <a:pt x="193818" y="563287"/>
                    <a:pt x="226461" y="530305"/>
                    <a:pt x="236264" y="473182"/>
                  </a:cubicBezTo>
                  <a:cubicBezTo>
                    <a:pt x="208961" y="480652"/>
                    <a:pt x="177306" y="478567"/>
                    <a:pt x="147903" y="465129"/>
                  </a:cubicBezTo>
                  <a:cubicBezTo>
                    <a:pt x="96110" y="441459"/>
                    <a:pt x="73056" y="389401"/>
                    <a:pt x="80629" y="345424"/>
                  </a:cubicBezTo>
                  <a:cubicBezTo>
                    <a:pt x="51140" y="326819"/>
                    <a:pt x="0" y="299972"/>
                    <a:pt x="0" y="236423"/>
                  </a:cubicBezTo>
                  <a:cubicBezTo>
                    <a:pt x="0" y="177500"/>
                    <a:pt x="66965" y="132265"/>
                    <a:pt x="129839" y="133463"/>
                  </a:cubicBezTo>
                  <a:cubicBezTo>
                    <a:pt x="136641" y="109323"/>
                    <a:pt x="151297" y="87117"/>
                    <a:pt x="173370" y="70635"/>
                  </a:cubicBezTo>
                  <a:cubicBezTo>
                    <a:pt x="220189" y="35685"/>
                    <a:pt x="292210" y="41723"/>
                    <a:pt x="330919" y="71980"/>
                  </a:cubicBezTo>
                  <a:cubicBezTo>
                    <a:pt x="357957" y="27816"/>
                    <a:pt x="401024" y="0"/>
                    <a:pt x="456592" y="0"/>
                  </a:cubicBezTo>
                  <a:close/>
                </a:path>
              </a:pathLst>
            </a:custGeom>
            <a:solidFill>
              <a:srgbClr val="FFFFFF"/>
            </a:solidFill>
            <a:ln w="38100" cap="sq">
              <a:solidFill>
                <a:srgbClr val="000000"/>
              </a:solidFill>
              <a:prstDash val="solid"/>
              <a:miter/>
            </a:ln>
          </p:spPr>
        </p:sp>
        <p:sp>
          <p:nvSpPr>
            <p:cNvPr id="10" name="TextBox 10"/>
            <p:cNvSpPr txBox="1"/>
            <p:nvPr/>
          </p:nvSpPr>
          <p:spPr>
            <a:xfrm>
              <a:off x="157091" y="12447"/>
              <a:ext cx="542679" cy="430788"/>
            </a:xfrm>
            <a:prstGeom prst="rect">
              <a:avLst/>
            </a:prstGeom>
          </p:spPr>
          <p:txBody>
            <a:bodyPr lIns="50800" tIns="50800" rIns="50800" bIns="50800" rtlCol="0" anchor="ctr"/>
            <a:lstStyle/>
            <a:p>
              <a:pPr algn="ctr">
                <a:lnSpc>
                  <a:spcPts val="5438"/>
                </a:lnSpc>
              </a:pPr>
              <a:r>
                <a:rPr lang="en-US" sz="3884">
                  <a:solidFill>
                    <a:srgbClr val="000000"/>
                  </a:solidFill>
                  <a:latin typeface="Garet"/>
                  <a:ea typeface="Garet"/>
                  <a:cs typeface="Garet"/>
                  <a:sym typeface="Garet"/>
                </a:rPr>
                <a:t>For 4 mat strips answer my question.</a:t>
              </a:r>
            </a:p>
          </p:txBody>
        </p:sp>
      </p:grpSp>
      <p:grpSp>
        <p:nvGrpSpPr>
          <p:cNvPr id="11" name="Group 11"/>
          <p:cNvGrpSpPr/>
          <p:nvPr/>
        </p:nvGrpSpPr>
        <p:grpSpPr>
          <a:xfrm>
            <a:off x="6550328" y="3298938"/>
            <a:ext cx="11382128" cy="9266575"/>
            <a:chOff x="0" y="0"/>
            <a:chExt cx="15176170" cy="12355433"/>
          </a:xfrm>
        </p:grpSpPr>
        <p:grpSp>
          <p:nvGrpSpPr>
            <p:cNvPr id="12" name="Group 12"/>
            <p:cNvGrpSpPr/>
            <p:nvPr/>
          </p:nvGrpSpPr>
          <p:grpSpPr>
            <a:xfrm>
              <a:off x="0" y="0"/>
              <a:ext cx="15176170" cy="12355433"/>
              <a:chOff x="0" y="0"/>
              <a:chExt cx="2997762" cy="2440579"/>
            </a:xfrm>
          </p:grpSpPr>
          <p:sp>
            <p:nvSpPr>
              <p:cNvPr id="13" name="Freeform 13"/>
              <p:cNvSpPr/>
              <p:nvPr/>
            </p:nvSpPr>
            <p:spPr>
              <a:xfrm>
                <a:off x="0" y="0"/>
                <a:ext cx="2997762" cy="2440579"/>
              </a:xfrm>
              <a:custGeom>
                <a:avLst/>
                <a:gdLst/>
                <a:ahLst/>
                <a:cxnLst/>
                <a:rect l="l" t="t" r="r" b="b"/>
                <a:pathLst>
                  <a:path w="2997762" h="2440579">
                    <a:moveTo>
                      <a:pt x="0" y="0"/>
                    </a:moveTo>
                    <a:lnTo>
                      <a:pt x="2997762" y="0"/>
                    </a:lnTo>
                    <a:lnTo>
                      <a:pt x="2997762" y="2440579"/>
                    </a:lnTo>
                    <a:lnTo>
                      <a:pt x="0" y="2440579"/>
                    </a:lnTo>
                    <a:close/>
                  </a:path>
                </a:pathLst>
              </a:custGeom>
              <a:solidFill>
                <a:srgbClr val="EEDDC7">
                  <a:alpha val="70980"/>
                </a:srgbClr>
              </a:solidFill>
            </p:spPr>
          </p:sp>
          <p:sp>
            <p:nvSpPr>
              <p:cNvPr id="14" name="TextBox 14"/>
              <p:cNvSpPr txBox="1"/>
              <p:nvPr/>
            </p:nvSpPr>
            <p:spPr>
              <a:xfrm>
                <a:off x="0" y="-38100"/>
                <a:ext cx="2997762" cy="2478679"/>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828788" y="652602"/>
              <a:ext cx="13518594" cy="2828144"/>
            </a:xfrm>
            <a:prstGeom prst="rect">
              <a:avLst/>
            </a:prstGeom>
          </p:spPr>
          <p:txBody>
            <a:bodyPr lIns="0" tIns="0" rIns="0" bIns="0" rtlCol="0" anchor="t">
              <a:spAutoFit/>
            </a:bodyPr>
            <a:lstStyle/>
            <a:p>
              <a:pPr algn="ctr">
                <a:lnSpc>
                  <a:spcPts val="5386"/>
                </a:lnSpc>
              </a:pPr>
              <a:r>
                <a:rPr lang="en-US" sz="5984" b="1">
                  <a:solidFill>
                    <a:srgbClr val="4B0A00"/>
                  </a:solidFill>
                  <a:latin typeface="Garet Bold"/>
                  <a:ea typeface="Garet Bold"/>
                  <a:cs typeface="Garet Bold"/>
                  <a:sym typeface="Garet Bold"/>
                </a:rPr>
                <a:t>As a reader, what did you feel about the revelation of the 3 remaining mats?</a:t>
              </a:r>
            </a:p>
          </p:txBody>
        </p:sp>
        <p:sp>
          <p:nvSpPr>
            <p:cNvPr id="16" name="TextBox 16"/>
            <p:cNvSpPr txBox="1"/>
            <p:nvPr/>
          </p:nvSpPr>
          <p:spPr>
            <a:xfrm>
              <a:off x="636234" y="3585521"/>
              <a:ext cx="13711148" cy="1112817"/>
            </a:xfrm>
            <a:prstGeom prst="rect">
              <a:avLst/>
            </a:prstGeom>
          </p:spPr>
          <p:txBody>
            <a:bodyPr lIns="0" tIns="0" rIns="0" bIns="0" rtlCol="0" anchor="t">
              <a:spAutoFit/>
            </a:bodyPr>
            <a:lstStyle/>
            <a:p>
              <a:pPr algn="ctr">
                <a:lnSpc>
                  <a:spcPts val="3121"/>
                </a:lnSpc>
              </a:pPr>
              <a:r>
                <a:rPr lang="en-US" sz="3468" i="1">
                  <a:solidFill>
                    <a:srgbClr val="4B0A00"/>
                  </a:solidFill>
                  <a:latin typeface="Garet Italics"/>
                  <a:ea typeface="Garet Italics"/>
                  <a:cs typeface="Garet Italics"/>
                  <a:sym typeface="Garet Italics"/>
                </a:rPr>
                <a:t>Scan this and Drop your answers on Personal Interpretation Post (Class Discussion)</a:t>
              </a:r>
            </a:p>
          </p:txBody>
        </p:sp>
        <p:sp>
          <p:nvSpPr>
            <p:cNvPr id="17" name="Freeform 17"/>
            <p:cNvSpPr/>
            <p:nvPr/>
          </p:nvSpPr>
          <p:spPr>
            <a:xfrm>
              <a:off x="5843465" y="4747244"/>
              <a:ext cx="4039920" cy="4237955"/>
            </a:xfrm>
            <a:custGeom>
              <a:avLst/>
              <a:gdLst/>
              <a:ahLst/>
              <a:cxnLst/>
              <a:rect l="l" t="t" r="r" b="b"/>
              <a:pathLst>
                <a:path w="4039920" h="4237955">
                  <a:moveTo>
                    <a:pt x="0" y="0"/>
                  </a:moveTo>
                  <a:lnTo>
                    <a:pt x="4039920" y="0"/>
                  </a:lnTo>
                  <a:lnTo>
                    <a:pt x="4039920" y="4237955"/>
                  </a:lnTo>
                  <a:lnTo>
                    <a:pt x="0" y="4237955"/>
                  </a:lnTo>
                  <a:lnTo>
                    <a:pt x="0" y="0"/>
                  </a:lnTo>
                  <a:close/>
                </a:path>
              </a:pathLst>
            </a:custGeom>
            <a:blipFill>
              <a:blip r:embed="rId7"/>
              <a:stretch>
                <a:fillRect/>
              </a:stretch>
            </a:blipFill>
          </p:spPr>
        </p:sp>
      </p:grpSp>
      <p:grpSp>
        <p:nvGrpSpPr>
          <p:cNvPr id="18" name="Group 18"/>
          <p:cNvGrpSpPr/>
          <p:nvPr/>
        </p:nvGrpSpPr>
        <p:grpSpPr>
          <a:xfrm rot="991679">
            <a:off x="2009079" y="-751274"/>
            <a:ext cx="8208118" cy="5891394"/>
            <a:chOff x="0" y="0"/>
            <a:chExt cx="855756" cy="614220"/>
          </a:xfrm>
        </p:grpSpPr>
        <p:sp>
          <p:nvSpPr>
            <p:cNvPr id="19" name="Freeform 19"/>
            <p:cNvSpPr/>
            <p:nvPr/>
          </p:nvSpPr>
          <p:spPr>
            <a:xfrm>
              <a:off x="0" y="0"/>
              <a:ext cx="855281" cy="614220"/>
            </a:xfrm>
            <a:custGeom>
              <a:avLst/>
              <a:gdLst/>
              <a:ahLst/>
              <a:cxnLst/>
              <a:rect l="l" t="t" r="r" b="b"/>
              <a:pathLst>
                <a:path w="855281" h="614220">
                  <a:moveTo>
                    <a:pt x="463731" y="0"/>
                  </a:moveTo>
                  <a:cubicBezTo>
                    <a:pt x="521476" y="0"/>
                    <a:pt x="563879" y="35590"/>
                    <a:pt x="592876" y="76736"/>
                  </a:cubicBezTo>
                  <a:cubicBezTo>
                    <a:pt x="645494" y="64059"/>
                    <a:pt x="689629" y="68440"/>
                    <a:pt x="725079" y="99978"/>
                  </a:cubicBezTo>
                  <a:cubicBezTo>
                    <a:pt x="754092" y="125794"/>
                    <a:pt x="766867" y="162587"/>
                    <a:pt x="763655" y="199902"/>
                  </a:cubicBezTo>
                  <a:cubicBezTo>
                    <a:pt x="829700" y="233810"/>
                    <a:pt x="866245" y="297252"/>
                    <a:pt x="852354" y="358170"/>
                  </a:cubicBezTo>
                  <a:cubicBezTo>
                    <a:pt x="835202" y="426097"/>
                    <a:pt x="749369" y="469759"/>
                    <a:pt x="671765" y="458789"/>
                  </a:cubicBezTo>
                  <a:cubicBezTo>
                    <a:pt x="649603" y="499136"/>
                    <a:pt x="609700" y="530834"/>
                    <a:pt x="559112" y="542809"/>
                  </a:cubicBezTo>
                  <a:cubicBezTo>
                    <a:pt x="491634" y="558777"/>
                    <a:pt x="423940" y="535261"/>
                    <a:pt x="383696" y="487871"/>
                  </a:cubicBezTo>
                  <a:lnTo>
                    <a:pt x="163229" y="614220"/>
                  </a:lnTo>
                  <a:cubicBezTo>
                    <a:pt x="196848" y="576569"/>
                    <a:pt x="230002" y="542809"/>
                    <a:pt x="239958" y="484339"/>
                  </a:cubicBezTo>
                  <a:cubicBezTo>
                    <a:pt x="212229" y="491985"/>
                    <a:pt x="180079" y="489851"/>
                    <a:pt x="150216" y="476096"/>
                  </a:cubicBezTo>
                  <a:cubicBezTo>
                    <a:pt x="97613" y="451868"/>
                    <a:pt x="74198" y="398583"/>
                    <a:pt x="81890" y="353569"/>
                  </a:cubicBezTo>
                  <a:cubicBezTo>
                    <a:pt x="51940" y="334525"/>
                    <a:pt x="0" y="307045"/>
                    <a:pt x="0" y="241997"/>
                  </a:cubicBezTo>
                  <a:cubicBezTo>
                    <a:pt x="0" y="181685"/>
                    <a:pt x="68012" y="135384"/>
                    <a:pt x="131869" y="136610"/>
                  </a:cubicBezTo>
                  <a:cubicBezTo>
                    <a:pt x="138777" y="111901"/>
                    <a:pt x="153663" y="89171"/>
                    <a:pt x="176081" y="72301"/>
                  </a:cubicBezTo>
                  <a:cubicBezTo>
                    <a:pt x="223632" y="36527"/>
                    <a:pt x="296779" y="42706"/>
                    <a:pt x="336093" y="73677"/>
                  </a:cubicBezTo>
                  <a:cubicBezTo>
                    <a:pt x="363554" y="28472"/>
                    <a:pt x="407295" y="0"/>
                    <a:pt x="463731" y="0"/>
                  </a:cubicBezTo>
                  <a:close/>
                </a:path>
              </a:pathLst>
            </a:custGeom>
            <a:solidFill>
              <a:srgbClr val="FFFFFF"/>
            </a:solidFill>
            <a:ln w="38100" cap="sq">
              <a:solidFill>
                <a:srgbClr val="000000"/>
              </a:solidFill>
              <a:prstDash val="solid"/>
              <a:miter/>
            </a:ln>
          </p:spPr>
        </p:sp>
        <p:sp>
          <p:nvSpPr>
            <p:cNvPr id="20" name="TextBox 20"/>
            <p:cNvSpPr txBox="1"/>
            <p:nvPr/>
          </p:nvSpPr>
          <p:spPr>
            <a:xfrm>
              <a:off x="159548" y="-4513"/>
              <a:ext cx="551165" cy="458198"/>
            </a:xfrm>
            <a:prstGeom prst="rect">
              <a:avLst/>
            </a:prstGeom>
          </p:spPr>
          <p:txBody>
            <a:bodyPr lIns="50800" tIns="50800" rIns="50800" bIns="50800" rtlCol="0" anchor="ctr"/>
            <a:lstStyle/>
            <a:p>
              <a:pPr algn="ctr">
                <a:lnSpc>
                  <a:spcPts val="6838"/>
                </a:lnSpc>
              </a:pPr>
              <a:r>
                <a:rPr lang="en-US" sz="4884" dirty="0">
                  <a:solidFill>
                    <a:srgbClr val="000000"/>
                  </a:solidFill>
                  <a:latin typeface="Garet"/>
                  <a:ea typeface="Garet"/>
                  <a:cs typeface="Garet"/>
                  <a:sym typeface="Garet"/>
                </a:rPr>
                <a:t>Did you all answer? Here is your 4 strips.</a:t>
              </a:r>
            </a:p>
          </p:txBody>
        </p:sp>
      </p:grpSp>
      <p:grpSp>
        <p:nvGrpSpPr>
          <p:cNvPr id="21" name="Group 21"/>
          <p:cNvGrpSpPr/>
          <p:nvPr/>
        </p:nvGrpSpPr>
        <p:grpSpPr>
          <a:xfrm rot="991679">
            <a:off x="2056382" y="-734230"/>
            <a:ext cx="8208118" cy="5891394"/>
            <a:chOff x="0" y="0"/>
            <a:chExt cx="855756" cy="614220"/>
          </a:xfrm>
        </p:grpSpPr>
        <p:sp>
          <p:nvSpPr>
            <p:cNvPr id="22" name="Freeform 22"/>
            <p:cNvSpPr/>
            <p:nvPr/>
          </p:nvSpPr>
          <p:spPr>
            <a:xfrm>
              <a:off x="0" y="0"/>
              <a:ext cx="855281" cy="614220"/>
            </a:xfrm>
            <a:custGeom>
              <a:avLst/>
              <a:gdLst/>
              <a:ahLst/>
              <a:cxnLst/>
              <a:rect l="l" t="t" r="r" b="b"/>
              <a:pathLst>
                <a:path w="855281" h="614220">
                  <a:moveTo>
                    <a:pt x="463731" y="0"/>
                  </a:moveTo>
                  <a:cubicBezTo>
                    <a:pt x="521476" y="0"/>
                    <a:pt x="563879" y="35590"/>
                    <a:pt x="592876" y="76736"/>
                  </a:cubicBezTo>
                  <a:cubicBezTo>
                    <a:pt x="645494" y="64059"/>
                    <a:pt x="689629" y="68440"/>
                    <a:pt x="725079" y="99978"/>
                  </a:cubicBezTo>
                  <a:cubicBezTo>
                    <a:pt x="754092" y="125794"/>
                    <a:pt x="766867" y="162587"/>
                    <a:pt x="763655" y="199902"/>
                  </a:cubicBezTo>
                  <a:cubicBezTo>
                    <a:pt x="829700" y="233810"/>
                    <a:pt x="866245" y="297252"/>
                    <a:pt x="852354" y="358170"/>
                  </a:cubicBezTo>
                  <a:cubicBezTo>
                    <a:pt x="835202" y="426097"/>
                    <a:pt x="749369" y="469759"/>
                    <a:pt x="671765" y="458789"/>
                  </a:cubicBezTo>
                  <a:cubicBezTo>
                    <a:pt x="649603" y="499136"/>
                    <a:pt x="609700" y="530834"/>
                    <a:pt x="559112" y="542809"/>
                  </a:cubicBezTo>
                  <a:cubicBezTo>
                    <a:pt x="491634" y="558777"/>
                    <a:pt x="423940" y="535261"/>
                    <a:pt x="383696" y="487871"/>
                  </a:cubicBezTo>
                  <a:lnTo>
                    <a:pt x="163229" y="614220"/>
                  </a:lnTo>
                  <a:cubicBezTo>
                    <a:pt x="196848" y="576569"/>
                    <a:pt x="230002" y="542809"/>
                    <a:pt x="239958" y="484339"/>
                  </a:cubicBezTo>
                  <a:cubicBezTo>
                    <a:pt x="212229" y="491985"/>
                    <a:pt x="180079" y="489851"/>
                    <a:pt x="150216" y="476096"/>
                  </a:cubicBezTo>
                  <a:cubicBezTo>
                    <a:pt x="97613" y="451868"/>
                    <a:pt x="74198" y="398583"/>
                    <a:pt x="81890" y="353569"/>
                  </a:cubicBezTo>
                  <a:cubicBezTo>
                    <a:pt x="51940" y="334525"/>
                    <a:pt x="0" y="307045"/>
                    <a:pt x="0" y="241997"/>
                  </a:cubicBezTo>
                  <a:cubicBezTo>
                    <a:pt x="0" y="181685"/>
                    <a:pt x="68012" y="135384"/>
                    <a:pt x="131869" y="136610"/>
                  </a:cubicBezTo>
                  <a:cubicBezTo>
                    <a:pt x="138777" y="111901"/>
                    <a:pt x="153663" y="89171"/>
                    <a:pt x="176081" y="72301"/>
                  </a:cubicBezTo>
                  <a:cubicBezTo>
                    <a:pt x="223632" y="36527"/>
                    <a:pt x="296779" y="42706"/>
                    <a:pt x="336093" y="73677"/>
                  </a:cubicBezTo>
                  <a:cubicBezTo>
                    <a:pt x="363554" y="28472"/>
                    <a:pt x="407295" y="0"/>
                    <a:pt x="463731" y="0"/>
                  </a:cubicBezTo>
                  <a:close/>
                </a:path>
              </a:pathLst>
            </a:custGeom>
            <a:solidFill>
              <a:srgbClr val="FFFFFF"/>
            </a:solidFill>
            <a:ln w="38100" cap="sq">
              <a:solidFill>
                <a:srgbClr val="000000"/>
              </a:solidFill>
              <a:prstDash val="solid"/>
              <a:miter/>
            </a:ln>
          </p:spPr>
        </p:sp>
        <p:sp>
          <p:nvSpPr>
            <p:cNvPr id="23" name="TextBox 23"/>
            <p:cNvSpPr txBox="1"/>
            <p:nvPr/>
          </p:nvSpPr>
          <p:spPr>
            <a:xfrm>
              <a:off x="159548" y="-4513"/>
              <a:ext cx="551165" cy="458198"/>
            </a:xfrm>
            <a:prstGeom prst="rect">
              <a:avLst/>
            </a:prstGeom>
          </p:spPr>
          <p:txBody>
            <a:bodyPr lIns="50800" tIns="50800" rIns="50800" bIns="50800" rtlCol="0" anchor="ctr"/>
            <a:lstStyle/>
            <a:p>
              <a:pPr algn="ctr">
                <a:lnSpc>
                  <a:spcPts val="6838"/>
                </a:lnSpc>
              </a:pPr>
              <a:r>
                <a:rPr lang="en-US" sz="4884">
                  <a:solidFill>
                    <a:srgbClr val="000000"/>
                  </a:solidFill>
                  <a:latin typeface="Garet"/>
                  <a:ea typeface="Garet"/>
                  <a:cs typeface="Garet"/>
                  <a:sym typeface="Garet"/>
                </a:rPr>
                <a:t>Alright! Let us continue!</a:t>
              </a:r>
            </a:p>
          </p:txBody>
        </p:sp>
      </p:grpSp>
      <p:grpSp>
        <p:nvGrpSpPr>
          <p:cNvPr id="24" name="Group 17">
            <a:extLst>
              <a:ext uri="{FF2B5EF4-FFF2-40B4-BE49-F238E27FC236}">
                <a16:creationId xmlns:a16="http://schemas.microsoft.com/office/drawing/2014/main" id="{F9E9B1C7-59DE-4186-5770-7099BACF1995}"/>
              </a:ext>
            </a:extLst>
          </p:cNvPr>
          <p:cNvGrpSpPr/>
          <p:nvPr/>
        </p:nvGrpSpPr>
        <p:grpSpPr>
          <a:xfrm>
            <a:off x="598484" y="3666404"/>
            <a:ext cx="6315580" cy="8143685"/>
            <a:chOff x="1366503" y="762458"/>
            <a:chExt cx="8097572" cy="10387693"/>
          </a:xfrm>
        </p:grpSpPr>
        <p:sp>
          <p:nvSpPr>
            <p:cNvPr id="26" name="Freeform 19">
              <a:extLst>
                <a:ext uri="{FF2B5EF4-FFF2-40B4-BE49-F238E27FC236}">
                  <a16:creationId xmlns:a16="http://schemas.microsoft.com/office/drawing/2014/main" id="{783FECC9-A207-8901-CB47-56205DD0E541}"/>
                </a:ext>
              </a:extLst>
            </p:cNvPr>
            <p:cNvSpPr/>
            <p:nvPr/>
          </p:nvSpPr>
          <p:spPr>
            <a:xfrm rot="6573535">
              <a:off x="1780339" y="3466415"/>
              <a:ext cx="9222789" cy="6144683"/>
            </a:xfrm>
            <a:custGeom>
              <a:avLst/>
              <a:gdLst/>
              <a:ahLst/>
              <a:cxnLst/>
              <a:rect l="l" t="t" r="r" b="b"/>
              <a:pathLst>
                <a:path w="9222789" h="6144683">
                  <a:moveTo>
                    <a:pt x="0" y="0"/>
                  </a:moveTo>
                  <a:lnTo>
                    <a:pt x="9222789" y="0"/>
                  </a:lnTo>
                  <a:lnTo>
                    <a:pt x="9222789" y="6144683"/>
                  </a:lnTo>
                  <a:lnTo>
                    <a:pt x="0" y="6144683"/>
                  </a:lnTo>
                  <a:lnTo>
                    <a:pt x="0" y="0"/>
                  </a:lnTo>
                  <a:close/>
                </a:path>
              </a:pathLst>
            </a:custGeom>
            <a:blipFill>
              <a:blip r:embed="rId8"/>
              <a:stretch>
                <a:fillRect/>
              </a:stretch>
            </a:blipFill>
          </p:spPr>
        </p:sp>
        <p:sp>
          <p:nvSpPr>
            <p:cNvPr id="27" name="Freeform 20">
              <a:extLst>
                <a:ext uri="{FF2B5EF4-FFF2-40B4-BE49-F238E27FC236}">
                  <a16:creationId xmlns:a16="http://schemas.microsoft.com/office/drawing/2014/main" id="{B322C01D-9BD6-6A85-055E-66BA01CD03C5}"/>
                </a:ext>
              </a:extLst>
            </p:cNvPr>
            <p:cNvSpPr/>
            <p:nvPr/>
          </p:nvSpPr>
          <p:spPr>
            <a:xfrm rot="6573535">
              <a:off x="1129375" y="3078114"/>
              <a:ext cx="9222789" cy="6144684"/>
            </a:xfrm>
            <a:custGeom>
              <a:avLst/>
              <a:gdLst/>
              <a:ahLst/>
              <a:cxnLst/>
              <a:rect l="l" t="t" r="r" b="b"/>
              <a:pathLst>
                <a:path w="9222789" h="6144683">
                  <a:moveTo>
                    <a:pt x="0" y="0"/>
                  </a:moveTo>
                  <a:lnTo>
                    <a:pt x="9222789" y="0"/>
                  </a:lnTo>
                  <a:lnTo>
                    <a:pt x="9222789" y="6144683"/>
                  </a:lnTo>
                  <a:lnTo>
                    <a:pt x="0" y="6144683"/>
                  </a:lnTo>
                  <a:lnTo>
                    <a:pt x="0" y="0"/>
                  </a:lnTo>
                  <a:close/>
                </a:path>
              </a:pathLst>
            </a:custGeom>
            <a:blipFill>
              <a:blip r:embed="rId9"/>
              <a:stretch>
                <a:fillRect/>
              </a:stretch>
            </a:blipFill>
          </p:spPr>
        </p:sp>
        <p:sp>
          <p:nvSpPr>
            <p:cNvPr id="28" name="Freeform 21">
              <a:extLst>
                <a:ext uri="{FF2B5EF4-FFF2-40B4-BE49-F238E27FC236}">
                  <a16:creationId xmlns:a16="http://schemas.microsoft.com/office/drawing/2014/main" id="{8D67B263-4811-A3FF-BB46-8DC7F822019D}"/>
                </a:ext>
              </a:extLst>
            </p:cNvPr>
            <p:cNvSpPr/>
            <p:nvPr/>
          </p:nvSpPr>
          <p:spPr>
            <a:xfrm rot="6573535">
              <a:off x="478413" y="2689813"/>
              <a:ext cx="9222789" cy="6144683"/>
            </a:xfrm>
            <a:custGeom>
              <a:avLst/>
              <a:gdLst/>
              <a:ahLst/>
              <a:cxnLst/>
              <a:rect l="l" t="t" r="r" b="b"/>
              <a:pathLst>
                <a:path w="9222789" h="6144683">
                  <a:moveTo>
                    <a:pt x="0" y="0"/>
                  </a:moveTo>
                  <a:lnTo>
                    <a:pt x="9222789" y="0"/>
                  </a:lnTo>
                  <a:lnTo>
                    <a:pt x="9222789" y="6144683"/>
                  </a:lnTo>
                  <a:lnTo>
                    <a:pt x="0" y="6144683"/>
                  </a:lnTo>
                  <a:lnTo>
                    <a:pt x="0" y="0"/>
                  </a:lnTo>
                  <a:close/>
                </a:path>
              </a:pathLst>
            </a:custGeom>
            <a:blipFill>
              <a:blip r:embed="rId10"/>
              <a:stretch>
                <a:fillRect/>
              </a:stretch>
            </a:blipFill>
          </p:spPr>
        </p:sp>
        <p:sp>
          <p:nvSpPr>
            <p:cNvPr id="29" name="Freeform 22">
              <a:extLst>
                <a:ext uri="{FF2B5EF4-FFF2-40B4-BE49-F238E27FC236}">
                  <a16:creationId xmlns:a16="http://schemas.microsoft.com/office/drawing/2014/main" id="{F9FA5B75-2845-49EC-245D-C4990DBC367B}"/>
                </a:ext>
              </a:extLst>
            </p:cNvPr>
            <p:cNvSpPr/>
            <p:nvPr/>
          </p:nvSpPr>
          <p:spPr>
            <a:xfrm rot="6573535">
              <a:off x="-172550" y="2301511"/>
              <a:ext cx="9222790" cy="6144683"/>
            </a:xfrm>
            <a:custGeom>
              <a:avLst/>
              <a:gdLst/>
              <a:ahLst/>
              <a:cxnLst/>
              <a:rect l="l" t="t" r="r" b="b"/>
              <a:pathLst>
                <a:path w="9222789" h="6144683">
                  <a:moveTo>
                    <a:pt x="0" y="0"/>
                  </a:moveTo>
                  <a:lnTo>
                    <a:pt x="9222789" y="0"/>
                  </a:lnTo>
                  <a:lnTo>
                    <a:pt x="9222789" y="6144683"/>
                  </a:lnTo>
                  <a:lnTo>
                    <a:pt x="0" y="6144683"/>
                  </a:lnTo>
                  <a:lnTo>
                    <a:pt x="0" y="0"/>
                  </a:lnTo>
                  <a:close/>
                </a:path>
              </a:pathLst>
            </a:custGeom>
            <a:blipFill>
              <a:blip r:embed="rId11"/>
              <a:stretch>
                <a:fillRect/>
              </a:stretch>
            </a:blipFill>
          </p:spPr>
          <p:txBody>
            <a:bodyPr/>
            <a:lstStyle/>
            <a:p>
              <a:endParaRPr lang="en-US" dirty="0"/>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subTnLst>
                                    <p:audio>
                                      <p:cMediaNode vol="100000">
                                        <p:cTn display="0" masterRel="sameClick">
                                          <p:stCondLst>
                                            <p:cond evt="begin" delay="0">
                                              <p:tn val="18"/>
                                            </p:cond>
                                          </p:stCondLst>
                                          <p:endCondLst>
                                            <p:cond evt="onStopAudio" delay="0">
                                              <p:tgtEl>
                                                <p:sldTgt/>
                                              </p:tgtEl>
                                            </p:cond>
                                          </p:endCondLst>
                                        </p:cTn>
                                        <p:tgtEl>
                                          <p:sndTgt r:embed="rId2" name="camera.wav"/>
                                        </p:tgtEl>
                                      </p:cMediaNode>
                                    </p:audio>
                                  </p:subTnLst>
                                </p:cTn>
                              </p:par>
                            </p:childTnLst>
                          </p:cTn>
                        </p:par>
                        <p:par>
                          <p:cTn id="21" fill="hold">
                            <p:stCondLst>
                              <p:cond delay="500"/>
                            </p:stCondLst>
                            <p:childTnLst>
                              <p:par>
                                <p:cTn id="22" presetID="10" presetClass="entr" presetSubtype="0" fill="hold" nodeType="afterEffect">
                                  <p:stCondLst>
                                    <p:cond delay="50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2000"/>
                                        <p:tgtEl>
                                          <p:spTgt spid="24"/>
                                        </p:tgtEl>
                                      </p:cBhvr>
                                    </p:animEffect>
                                  </p:childTnLst>
                                  <p:subTnLst>
                                    <p:audio>
                                      <p:cMediaNode>
                                        <p:cTn display="0" masterRel="sameClick">
                                          <p:stCondLst>
                                            <p:cond evt="begin" delay="0">
                                              <p:tn val="22"/>
                                            </p:cond>
                                          </p:stCondLst>
                                          <p:endCondLst>
                                            <p:cond evt="onStopAudio" delay="0">
                                              <p:tgtEl>
                                                <p:sldTgt/>
                                              </p:tgtEl>
                                            </p:cond>
                                          </p:endCondLst>
                                        </p:cTn>
                                        <p:tgtEl>
                                          <p:sndTgt r:embed="rId3" name="whoosh.wav"/>
                                        </p:tgtEl>
                                      </p:cMediaNode>
                                    </p:audio>
                                  </p:sub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subTnLst>
                                    <p:audio>
                                      <p:cMediaNode vol="100000">
                                        <p:cTn display="0" masterRel="sameClick">
                                          <p:stCondLst>
                                            <p:cond evt="begin" delay="0">
                                              <p:tn val="27"/>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6206" r="-36206"/>
            </a:stretch>
          </a:blipFill>
        </p:spPr>
      </p:sp>
      <p:sp>
        <p:nvSpPr>
          <p:cNvPr id="3" name="Freeform 3"/>
          <p:cNvSpPr/>
          <p:nvPr/>
        </p:nvSpPr>
        <p:spPr>
          <a:xfrm>
            <a:off x="754656" y="746432"/>
            <a:ext cx="18422338" cy="11155806"/>
          </a:xfrm>
          <a:custGeom>
            <a:avLst/>
            <a:gdLst/>
            <a:ahLst/>
            <a:cxnLst/>
            <a:rect l="l" t="t" r="r" b="b"/>
            <a:pathLst>
              <a:path w="18422338" h="11155806">
                <a:moveTo>
                  <a:pt x="0" y="0"/>
                </a:moveTo>
                <a:lnTo>
                  <a:pt x="18422338" y="0"/>
                </a:lnTo>
                <a:lnTo>
                  <a:pt x="18422338" y="11155806"/>
                </a:lnTo>
                <a:lnTo>
                  <a:pt x="0" y="11155806"/>
                </a:lnTo>
                <a:lnTo>
                  <a:pt x="0" y="0"/>
                </a:lnTo>
                <a:close/>
              </a:path>
            </a:pathLst>
          </a:custGeom>
          <a:blipFill>
            <a:blip r:embed="rId3"/>
            <a:stretch>
              <a:fillRect l="-4188" r="-4188"/>
            </a:stretch>
          </a:blipFill>
        </p:spPr>
      </p:sp>
      <p:sp>
        <p:nvSpPr>
          <p:cNvPr id="4" name="Freeform 4"/>
          <p:cNvSpPr/>
          <p:nvPr/>
        </p:nvSpPr>
        <p:spPr>
          <a:xfrm>
            <a:off x="-957835" y="-834024"/>
            <a:ext cx="20203670" cy="11955048"/>
          </a:xfrm>
          <a:custGeom>
            <a:avLst/>
            <a:gdLst/>
            <a:ahLst/>
            <a:cxnLst/>
            <a:rect l="l" t="t" r="r" b="b"/>
            <a:pathLst>
              <a:path w="20203670" h="11955048">
                <a:moveTo>
                  <a:pt x="0" y="0"/>
                </a:moveTo>
                <a:lnTo>
                  <a:pt x="20203670" y="0"/>
                </a:lnTo>
                <a:lnTo>
                  <a:pt x="20203670" y="11955048"/>
                </a:lnTo>
                <a:lnTo>
                  <a:pt x="0" y="11955048"/>
                </a:lnTo>
                <a:lnTo>
                  <a:pt x="0" y="0"/>
                </a:lnTo>
                <a:close/>
              </a:path>
            </a:pathLst>
          </a:custGeom>
          <a:blipFill dpi="0" rotWithShape="1">
            <a:blip r:embed="rId4">
              <a:alphaModFix/>
            </a:blip>
            <a:srcRect/>
            <a:stretch>
              <a:fillRect t="-34498" b="-34498"/>
            </a:stretch>
          </a:blipFill>
        </p:spPr>
      </p:sp>
      <p:sp>
        <p:nvSpPr>
          <p:cNvPr id="5" name="Freeform 5"/>
          <p:cNvSpPr/>
          <p:nvPr/>
        </p:nvSpPr>
        <p:spPr>
          <a:xfrm>
            <a:off x="9904465" y="2084541"/>
            <a:ext cx="9272529" cy="9272529"/>
          </a:xfrm>
          <a:custGeom>
            <a:avLst/>
            <a:gdLst/>
            <a:ahLst/>
            <a:cxnLst/>
            <a:rect l="l" t="t" r="r" b="b"/>
            <a:pathLst>
              <a:path w="9272529" h="9272529">
                <a:moveTo>
                  <a:pt x="0" y="0"/>
                </a:moveTo>
                <a:lnTo>
                  <a:pt x="9272529" y="0"/>
                </a:lnTo>
                <a:lnTo>
                  <a:pt x="9272529" y="9272529"/>
                </a:lnTo>
                <a:lnTo>
                  <a:pt x="0" y="9272529"/>
                </a:lnTo>
                <a:lnTo>
                  <a:pt x="0" y="0"/>
                </a:lnTo>
                <a:close/>
              </a:path>
            </a:pathLst>
          </a:custGeom>
          <a:blipFill>
            <a:blip r:embed="rId5"/>
            <a:stretch>
              <a:fillRect/>
            </a:stretch>
          </a:blipFill>
        </p:spPr>
      </p:sp>
      <p:grpSp>
        <p:nvGrpSpPr>
          <p:cNvPr id="6" name="Group 6"/>
          <p:cNvGrpSpPr>
            <a:grpSpLocks noChangeAspect="1"/>
          </p:cNvGrpSpPr>
          <p:nvPr/>
        </p:nvGrpSpPr>
        <p:grpSpPr>
          <a:xfrm>
            <a:off x="10487290" y="1638177"/>
            <a:ext cx="6347943" cy="7620123"/>
            <a:chOff x="0" y="0"/>
            <a:chExt cx="15873514" cy="19054699"/>
          </a:xfrm>
        </p:grpSpPr>
        <p:sp>
          <p:nvSpPr>
            <p:cNvPr id="7" name="Freeform 7"/>
            <p:cNvSpPr/>
            <p:nvPr/>
          </p:nvSpPr>
          <p:spPr>
            <a:xfrm>
              <a:off x="1269856" y="1418464"/>
              <a:ext cx="13333803" cy="16217785"/>
            </a:xfrm>
            <a:custGeom>
              <a:avLst/>
              <a:gdLst/>
              <a:ahLst/>
              <a:cxnLst/>
              <a:rect l="l" t="t" r="r" b="b"/>
              <a:pathLst>
                <a:path w="13333803" h="16217785">
                  <a:moveTo>
                    <a:pt x="13331702" y="15279686"/>
                  </a:moveTo>
                  <a:cubicBezTo>
                    <a:pt x="13369078" y="15826294"/>
                    <a:pt x="12902253" y="16273258"/>
                    <a:pt x="12357790" y="16212170"/>
                  </a:cubicBezTo>
                  <a:lnTo>
                    <a:pt x="8715455" y="15803510"/>
                  </a:lnTo>
                  <a:cubicBezTo>
                    <a:pt x="7354028" y="15650767"/>
                    <a:pt x="5979787" y="15650767"/>
                    <a:pt x="4618359" y="15803510"/>
                  </a:cubicBezTo>
                  <a:lnTo>
                    <a:pt x="976012" y="16212184"/>
                  </a:lnTo>
                  <a:cubicBezTo>
                    <a:pt x="431550" y="16273272"/>
                    <a:pt x="-35276" y="15826294"/>
                    <a:pt x="2100" y="15279700"/>
                  </a:cubicBezTo>
                  <a:lnTo>
                    <a:pt x="361332" y="10026180"/>
                  </a:lnTo>
                  <a:cubicBezTo>
                    <a:pt x="448632" y="8749474"/>
                    <a:pt x="448632" y="7468298"/>
                    <a:pt x="361332" y="6191606"/>
                  </a:cubicBezTo>
                  <a:lnTo>
                    <a:pt x="2100" y="938086"/>
                  </a:lnTo>
                  <a:cubicBezTo>
                    <a:pt x="-35276" y="391490"/>
                    <a:pt x="431550" y="-55486"/>
                    <a:pt x="976012" y="5601"/>
                  </a:cubicBezTo>
                  <a:lnTo>
                    <a:pt x="4618347" y="414261"/>
                  </a:lnTo>
                  <a:cubicBezTo>
                    <a:pt x="5979774" y="567004"/>
                    <a:pt x="7354015" y="567004"/>
                    <a:pt x="8715443" y="414261"/>
                  </a:cubicBezTo>
                  <a:lnTo>
                    <a:pt x="12357777" y="5601"/>
                  </a:lnTo>
                  <a:cubicBezTo>
                    <a:pt x="12902239" y="-55486"/>
                    <a:pt x="13369066" y="391490"/>
                    <a:pt x="13331690" y="938086"/>
                  </a:cubicBezTo>
                  <a:lnTo>
                    <a:pt x="12972458" y="6191606"/>
                  </a:lnTo>
                  <a:cubicBezTo>
                    <a:pt x="12885158" y="7468311"/>
                    <a:pt x="12885158" y="8749487"/>
                    <a:pt x="12972458" y="10026180"/>
                  </a:cubicBezTo>
                  <a:lnTo>
                    <a:pt x="13331702" y="15279686"/>
                  </a:lnTo>
                  <a:close/>
                </a:path>
              </a:pathLst>
            </a:custGeom>
            <a:blipFill>
              <a:blip r:embed="rId6"/>
              <a:stretch>
                <a:fillRect t="-1130" b="-1130"/>
              </a:stretch>
            </a:blipFill>
          </p:spPr>
        </p:sp>
        <p:sp>
          <p:nvSpPr>
            <p:cNvPr id="8" name="Freeform 8"/>
            <p:cNvSpPr/>
            <p:nvPr/>
          </p:nvSpPr>
          <p:spPr>
            <a:xfrm>
              <a:off x="0" y="0"/>
              <a:ext cx="15873515" cy="19054699"/>
            </a:xfrm>
            <a:custGeom>
              <a:avLst/>
              <a:gdLst/>
              <a:ahLst/>
              <a:cxnLst/>
              <a:rect l="l" t="t" r="r" b="b"/>
              <a:pathLst>
                <a:path w="15873515" h="19054699">
                  <a:moveTo>
                    <a:pt x="15873515" y="0"/>
                  </a:moveTo>
                  <a:lnTo>
                    <a:pt x="15873515" y="19054699"/>
                  </a:lnTo>
                  <a:lnTo>
                    <a:pt x="0" y="19054699"/>
                  </a:lnTo>
                  <a:lnTo>
                    <a:pt x="0" y="0"/>
                  </a:lnTo>
                  <a:lnTo>
                    <a:pt x="15873515" y="0"/>
                  </a:lnTo>
                  <a:close/>
                </a:path>
              </a:pathLst>
            </a:custGeom>
            <a:blipFill>
              <a:blip r:embed="rId7"/>
              <a:stretch>
                <a:fillRect l="-17" r="-17"/>
              </a:stretch>
            </a:blipFill>
          </p:spPr>
        </p:sp>
      </p:grpSp>
      <p:sp>
        <p:nvSpPr>
          <p:cNvPr id="9" name="TextBox 9"/>
          <p:cNvSpPr txBox="1"/>
          <p:nvPr/>
        </p:nvSpPr>
        <p:spPr>
          <a:xfrm>
            <a:off x="1702773" y="5249239"/>
            <a:ext cx="9817117" cy="3726148"/>
          </a:xfrm>
          <a:prstGeom prst="rect">
            <a:avLst/>
          </a:prstGeom>
        </p:spPr>
        <p:txBody>
          <a:bodyPr lIns="0" tIns="0" rIns="0" bIns="0" rtlCol="0" anchor="t">
            <a:spAutoFit/>
            <a:scene3d>
              <a:camera prst="orthographicFront"/>
              <a:lightRig rig="threePt" dir="t"/>
            </a:scene3d>
            <a:sp3d extrusionH="57150">
              <a:bevelT w="57150" h="38100" prst="artDeco"/>
            </a:sp3d>
          </a:bodyPr>
          <a:lstStyle/>
          <a:p>
            <a:pPr algn="l">
              <a:lnSpc>
                <a:spcPts val="9404"/>
              </a:lnSpc>
            </a:pPr>
            <a:r>
              <a:rPr lang="en-US" sz="10687" b="1"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228600">
                    <a:schemeClr val="accent3">
                      <a:satMod val="175000"/>
                      <a:alpha val="40000"/>
                    </a:schemeClr>
                  </a:glow>
                  <a:innerShdw blurRad="63500" dist="50800">
                    <a:prstClr val="black">
                      <a:alpha val="50000"/>
                    </a:prstClr>
                  </a:innerShdw>
                </a:effectLst>
                <a:latin typeface="Roca One Heavy"/>
                <a:ea typeface="Roca One Heavy"/>
                <a:cs typeface="Roca One Heavy"/>
                <a:sym typeface="Roca One Heavy"/>
              </a:rPr>
              <a:t>FRANCISCO “FRANZ” ARCELLANA</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EDDC7"/>
        </a:solidFill>
        <a:effectLst/>
      </p:bgPr>
    </p:bg>
    <p:spTree>
      <p:nvGrpSpPr>
        <p:cNvPr id="1" name=""/>
        <p:cNvGrpSpPr/>
        <p:nvPr/>
      </p:nvGrpSpPr>
      <p:grpSpPr>
        <a:xfrm>
          <a:off x="0" y="0"/>
          <a:ext cx="0" cy="0"/>
          <a:chOff x="0" y="0"/>
          <a:chExt cx="0" cy="0"/>
        </a:xfrm>
      </p:grpSpPr>
      <p:sp>
        <p:nvSpPr>
          <p:cNvPr id="2" name="Freeform 2"/>
          <p:cNvSpPr/>
          <p:nvPr/>
        </p:nvSpPr>
        <p:spPr>
          <a:xfrm>
            <a:off x="0" y="0"/>
            <a:ext cx="6905149" cy="10287000"/>
          </a:xfrm>
          <a:custGeom>
            <a:avLst/>
            <a:gdLst/>
            <a:ahLst/>
            <a:cxnLst/>
            <a:rect l="l" t="t" r="r" b="b"/>
            <a:pathLst>
              <a:path w="6905149" h="10287000">
                <a:moveTo>
                  <a:pt x="0" y="0"/>
                </a:moveTo>
                <a:lnTo>
                  <a:pt x="6905149" y="0"/>
                </a:lnTo>
                <a:lnTo>
                  <a:pt x="6905149" y="10287000"/>
                </a:lnTo>
                <a:lnTo>
                  <a:pt x="0" y="10287000"/>
                </a:lnTo>
                <a:lnTo>
                  <a:pt x="0" y="0"/>
                </a:lnTo>
                <a:close/>
              </a:path>
            </a:pathLst>
          </a:custGeom>
          <a:blipFill>
            <a:blip r:embed="rId2"/>
            <a:stretch>
              <a:fillRect/>
            </a:stretch>
          </a:blipFill>
        </p:spPr>
      </p:sp>
      <p:sp>
        <p:nvSpPr>
          <p:cNvPr id="3" name="Freeform 3"/>
          <p:cNvSpPr/>
          <p:nvPr/>
        </p:nvSpPr>
        <p:spPr>
          <a:xfrm>
            <a:off x="-179384" y="-1668048"/>
            <a:ext cx="18467384" cy="11955048"/>
          </a:xfrm>
          <a:custGeom>
            <a:avLst/>
            <a:gdLst/>
            <a:ahLst/>
            <a:cxnLst/>
            <a:rect l="l" t="t" r="r" b="b"/>
            <a:pathLst>
              <a:path w="18467384" h="11955048">
                <a:moveTo>
                  <a:pt x="0" y="0"/>
                </a:moveTo>
                <a:lnTo>
                  <a:pt x="18467384" y="0"/>
                </a:lnTo>
                <a:lnTo>
                  <a:pt x="18467384" y="11955048"/>
                </a:lnTo>
                <a:lnTo>
                  <a:pt x="0" y="11955048"/>
                </a:lnTo>
                <a:lnTo>
                  <a:pt x="0" y="0"/>
                </a:lnTo>
                <a:close/>
              </a:path>
            </a:pathLst>
          </a:custGeom>
          <a:blipFill>
            <a:blip r:embed="rId3">
              <a:alphaModFix amt="69000"/>
            </a:blip>
            <a:stretch>
              <a:fillRect t="-27236" b="-27236"/>
            </a:stretch>
          </a:blipFill>
        </p:spPr>
      </p:sp>
      <p:sp>
        <p:nvSpPr>
          <p:cNvPr id="4" name="TextBox 4"/>
          <p:cNvSpPr txBox="1"/>
          <p:nvPr/>
        </p:nvSpPr>
        <p:spPr>
          <a:xfrm>
            <a:off x="7535112" y="1710802"/>
            <a:ext cx="10253403" cy="6874921"/>
          </a:xfrm>
          <a:prstGeom prst="rect">
            <a:avLst/>
          </a:prstGeom>
        </p:spPr>
        <p:txBody>
          <a:bodyPr lIns="0" tIns="0" rIns="0" bIns="0" rtlCol="0" anchor="t">
            <a:spAutoFit/>
          </a:bodyPr>
          <a:lstStyle/>
          <a:p>
            <a:pPr marL="0" lvl="0" indent="0" algn="just">
              <a:lnSpc>
                <a:spcPts val="4926"/>
              </a:lnSpc>
              <a:spcBef>
                <a:spcPct val="0"/>
              </a:spcBef>
            </a:pPr>
            <a:r>
              <a:rPr lang="en-US" sz="4175" u="none" strike="noStrike" spc="4" dirty="0">
                <a:solidFill>
                  <a:srgbClr val="000000"/>
                </a:solidFill>
                <a:latin typeface="Bookmania"/>
                <a:ea typeface="Bookmania"/>
                <a:cs typeface="Bookmania"/>
                <a:sym typeface="Bookmania"/>
              </a:rPr>
              <a:t>     After a long while, Papa broke the silence. “We must not ever forget them,” he said softly. “They may be dead but they are never really gone. They are here, among us, always in our hearts.”</a:t>
            </a:r>
          </a:p>
          <a:p>
            <a:pPr marL="0" lvl="0" indent="0" algn="just">
              <a:lnSpc>
                <a:spcPts val="4926"/>
              </a:lnSpc>
              <a:spcBef>
                <a:spcPct val="0"/>
              </a:spcBef>
            </a:pPr>
            <a:endParaRPr lang="en-US" sz="4175" u="none" strike="noStrike" spc="4" dirty="0">
              <a:solidFill>
                <a:srgbClr val="000000"/>
              </a:solidFill>
              <a:latin typeface="Bookmania"/>
              <a:ea typeface="Bookmania"/>
              <a:cs typeface="Bookmania"/>
              <a:sym typeface="Bookmania"/>
            </a:endParaRPr>
          </a:p>
          <a:p>
            <a:pPr marL="0" lvl="0" indent="0" algn="just">
              <a:lnSpc>
                <a:spcPts val="4926"/>
              </a:lnSpc>
              <a:spcBef>
                <a:spcPct val="0"/>
              </a:spcBef>
            </a:pPr>
            <a:r>
              <a:rPr lang="en-US" sz="4175" u="none" strike="noStrike" spc="4" dirty="0">
                <a:solidFill>
                  <a:srgbClr val="000000"/>
                </a:solidFill>
                <a:latin typeface="Bookmania"/>
                <a:ea typeface="Bookmania"/>
                <a:cs typeface="Bookmania"/>
                <a:sym typeface="Bookmania"/>
              </a:rPr>
              <a:t>   The remaining mats were unfolded in silence. The colors were not bright but dull. I remember that the names of the dead among us did not glow o shine as did the other living names.</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43671" b="-121173"/>
            </a:stretch>
          </a:blipFill>
        </p:spPr>
      </p:sp>
      <p:sp>
        <p:nvSpPr>
          <p:cNvPr id="3" name="Freeform 3"/>
          <p:cNvSpPr/>
          <p:nvPr/>
        </p:nvSpPr>
        <p:spPr>
          <a:xfrm>
            <a:off x="4014599" y="2851530"/>
            <a:ext cx="10258802" cy="5653148"/>
          </a:xfrm>
          <a:custGeom>
            <a:avLst/>
            <a:gdLst/>
            <a:ahLst/>
            <a:cxnLst/>
            <a:rect l="l" t="t" r="r" b="b"/>
            <a:pathLst>
              <a:path w="10258802" h="5653148">
                <a:moveTo>
                  <a:pt x="0" y="0"/>
                </a:moveTo>
                <a:lnTo>
                  <a:pt x="10258802" y="0"/>
                </a:lnTo>
                <a:lnTo>
                  <a:pt x="10258802" y="5653148"/>
                </a:lnTo>
                <a:lnTo>
                  <a:pt x="0" y="5653148"/>
                </a:lnTo>
                <a:lnTo>
                  <a:pt x="0" y="0"/>
                </a:lnTo>
                <a:close/>
              </a:path>
            </a:pathLst>
          </a:custGeom>
          <a:blipFill>
            <a:blip r:embed="rId3"/>
            <a:stretch>
              <a:fillRect l="-3079" t="-146764" r="-8265" b="-54411"/>
            </a:stretch>
          </a:blipFill>
        </p:spPr>
      </p:sp>
      <p:sp>
        <p:nvSpPr>
          <p:cNvPr id="4" name="Freeform 4"/>
          <p:cNvSpPr/>
          <p:nvPr/>
        </p:nvSpPr>
        <p:spPr>
          <a:xfrm>
            <a:off x="-162103" y="-1668048"/>
            <a:ext cx="18612206" cy="11955048"/>
          </a:xfrm>
          <a:custGeom>
            <a:avLst/>
            <a:gdLst/>
            <a:ahLst/>
            <a:cxnLst/>
            <a:rect l="l" t="t" r="r" b="b"/>
            <a:pathLst>
              <a:path w="18612206" h="11955048">
                <a:moveTo>
                  <a:pt x="0" y="0"/>
                </a:moveTo>
                <a:lnTo>
                  <a:pt x="18612206" y="0"/>
                </a:lnTo>
                <a:lnTo>
                  <a:pt x="18612206" y="11955048"/>
                </a:lnTo>
                <a:lnTo>
                  <a:pt x="0" y="11955048"/>
                </a:lnTo>
                <a:lnTo>
                  <a:pt x="0" y="0"/>
                </a:lnTo>
                <a:close/>
              </a:path>
            </a:pathLst>
          </a:custGeom>
          <a:blipFill>
            <a:blip r:embed="rId4">
              <a:alphaModFix amt="69000"/>
            </a:blip>
            <a:stretch>
              <a:fillRect t="-27842" b="-27842"/>
            </a:stretch>
          </a:blipFill>
        </p:spPr>
      </p:sp>
      <p:sp>
        <p:nvSpPr>
          <p:cNvPr id="5" name="TextBox 5"/>
          <p:cNvSpPr txBox="1"/>
          <p:nvPr/>
        </p:nvSpPr>
        <p:spPr>
          <a:xfrm>
            <a:off x="-1817769" y="1561710"/>
            <a:ext cx="21923539" cy="1669023"/>
          </a:xfrm>
          <a:prstGeom prst="rect">
            <a:avLst/>
          </a:prstGeom>
        </p:spPr>
        <p:txBody>
          <a:bodyPr lIns="0" tIns="0" rIns="0" bIns="0" rtlCol="0" anchor="t">
            <a:spAutoFit/>
          </a:bodyPr>
          <a:lstStyle/>
          <a:p>
            <a:pPr algn="ctr">
              <a:lnSpc>
                <a:spcPts val="14413"/>
              </a:lnSpc>
            </a:pPr>
            <a:r>
              <a:rPr lang="en-US" sz="8245" i="1" spc="8">
                <a:solidFill>
                  <a:srgbClr val="FFFFFF"/>
                </a:solidFill>
                <a:latin typeface="Bookmania Italics"/>
                <a:ea typeface="Bookmania Italics"/>
                <a:cs typeface="Bookmania Italics"/>
                <a:sym typeface="Bookmania Italics"/>
              </a:rPr>
              <a:t>The End...</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b="-164845"/>
            </a:stretch>
          </a:blipFill>
        </p:spPr>
      </p:sp>
      <p:sp>
        <p:nvSpPr>
          <p:cNvPr id="3" name="Freeform 3"/>
          <p:cNvSpPr/>
          <p:nvPr/>
        </p:nvSpPr>
        <p:spPr>
          <a:xfrm>
            <a:off x="-1159310" y="-5159810"/>
            <a:ext cx="20606620" cy="20606620"/>
          </a:xfrm>
          <a:custGeom>
            <a:avLst/>
            <a:gdLst/>
            <a:ahLst/>
            <a:cxnLst/>
            <a:rect l="l" t="t" r="r" b="b"/>
            <a:pathLst>
              <a:path w="20606620" h="20606620">
                <a:moveTo>
                  <a:pt x="0" y="0"/>
                </a:moveTo>
                <a:lnTo>
                  <a:pt x="20606620" y="0"/>
                </a:lnTo>
                <a:lnTo>
                  <a:pt x="20606620" y="20606620"/>
                </a:lnTo>
                <a:lnTo>
                  <a:pt x="0" y="20606620"/>
                </a:lnTo>
                <a:lnTo>
                  <a:pt x="0" y="0"/>
                </a:lnTo>
                <a:close/>
              </a:path>
            </a:pathLst>
          </a:custGeom>
          <a:blipFill>
            <a:blip r:embed="rId4">
              <a:alphaModFix amt="69000"/>
            </a:blip>
            <a:stretch>
              <a:fillRect/>
            </a:stretch>
          </a:blipFill>
        </p:spPr>
      </p:sp>
      <p:sp>
        <p:nvSpPr>
          <p:cNvPr id="4" name="Freeform 4"/>
          <p:cNvSpPr/>
          <p:nvPr/>
        </p:nvSpPr>
        <p:spPr>
          <a:xfrm>
            <a:off x="-811920" y="3118402"/>
            <a:ext cx="4872611" cy="7481936"/>
          </a:xfrm>
          <a:custGeom>
            <a:avLst/>
            <a:gdLst/>
            <a:ahLst/>
            <a:cxnLst/>
            <a:rect l="l" t="t" r="r" b="b"/>
            <a:pathLst>
              <a:path w="4872611" h="7481936">
                <a:moveTo>
                  <a:pt x="0" y="0"/>
                </a:moveTo>
                <a:lnTo>
                  <a:pt x="4872610" y="0"/>
                </a:lnTo>
                <a:lnTo>
                  <a:pt x="4872610" y="7481937"/>
                </a:lnTo>
                <a:lnTo>
                  <a:pt x="0" y="7481937"/>
                </a:lnTo>
                <a:lnTo>
                  <a:pt x="0" y="0"/>
                </a:lnTo>
                <a:close/>
              </a:path>
            </a:pathLst>
          </a:custGeom>
          <a:blipFill>
            <a:blip r:embed="rId5"/>
            <a:stretch>
              <a:fillRect/>
            </a:stretch>
          </a:blipFill>
        </p:spPr>
      </p:sp>
      <p:grpSp>
        <p:nvGrpSpPr>
          <p:cNvPr id="5" name="Group 5"/>
          <p:cNvGrpSpPr/>
          <p:nvPr/>
        </p:nvGrpSpPr>
        <p:grpSpPr>
          <a:xfrm rot="991679">
            <a:off x="2061309" y="-718569"/>
            <a:ext cx="8323339" cy="5942762"/>
            <a:chOff x="0" y="0"/>
            <a:chExt cx="797383" cy="569322"/>
          </a:xfrm>
        </p:grpSpPr>
        <p:sp>
          <p:nvSpPr>
            <p:cNvPr id="6" name="Freeform 6"/>
            <p:cNvSpPr/>
            <p:nvPr/>
          </p:nvSpPr>
          <p:spPr>
            <a:xfrm>
              <a:off x="0" y="0"/>
              <a:ext cx="797167" cy="569322"/>
            </a:xfrm>
            <a:custGeom>
              <a:avLst/>
              <a:gdLst/>
              <a:ahLst/>
              <a:cxnLst/>
              <a:rect l="l" t="t" r="r" b="b"/>
              <a:pathLst>
                <a:path w="797167" h="569322">
                  <a:moveTo>
                    <a:pt x="432099" y="0"/>
                  </a:moveTo>
                  <a:cubicBezTo>
                    <a:pt x="485905" y="0"/>
                    <a:pt x="525416" y="32988"/>
                    <a:pt x="552435" y="71126"/>
                  </a:cubicBezTo>
                  <a:cubicBezTo>
                    <a:pt x="601464" y="59376"/>
                    <a:pt x="642588" y="63437"/>
                    <a:pt x="675620" y="92670"/>
                  </a:cubicBezTo>
                  <a:cubicBezTo>
                    <a:pt x="702654" y="116598"/>
                    <a:pt x="714558" y="150702"/>
                    <a:pt x="711565" y="185290"/>
                  </a:cubicBezTo>
                  <a:cubicBezTo>
                    <a:pt x="773105" y="216719"/>
                    <a:pt x="807872" y="275523"/>
                    <a:pt x="794214" y="331988"/>
                  </a:cubicBezTo>
                  <a:cubicBezTo>
                    <a:pt x="778231" y="394950"/>
                    <a:pt x="698254" y="435420"/>
                    <a:pt x="625943" y="425252"/>
                  </a:cubicBezTo>
                  <a:cubicBezTo>
                    <a:pt x="605292" y="462650"/>
                    <a:pt x="568111" y="492031"/>
                    <a:pt x="520974" y="503130"/>
                  </a:cubicBezTo>
                  <a:cubicBezTo>
                    <a:pt x="458099" y="517932"/>
                    <a:pt x="395022" y="496134"/>
                    <a:pt x="357524" y="452208"/>
                  </a:cubicBezTo>
                  <a:lnTo>
                    <a:pt x="152095" y="569322"/>
                  </a:lnTo>
                  <a:cubicBezTo>
                    <a:pt x="183421" y="534422"/>
                    <a:pt x="214314" y="503130"/>
                    <a:pt x="223590" y="448935"/>
                  </a:cubicBezTo>
                  <a:cubicBezTo>
                    <a:pt x="197752" y="456022"/>
                    <a:pt x="167795" y="454043"/>
                    <a:pt x="139969" y="441294"/>
                  </a:cubicBezTo>
                  <a:cubicBezTo>
                    <a:pt x="90954" y="418837"/>
                    <a:pt x="69137" y="369447"/>
                    <a:pt x="76304" y="327724"/>
                  </a:cubicBezTo>
                  <a:cubicBezTo>
                    <a:pt x="48397" y="310072"/>
                    <a:pt x="0" y="284600"/>
                    <a:pt x="0" y="224308"/>
                  </a:cubicBezTo>
                  <a:cubicBezTo>
                    <a:pt x="0" y="168404"/>
                    <a:pt x="63373" y="125488"/>
                    <a:pt x="122874" y="126624"/>
                  </a:cubicBezTo>
                  <a:cubicBezTo>
                    <a:pt x="129311" y="103721"/>
                    <a:pt x="143182" y="82653"/>
                    <a:pt x="164070" y="67016"/>
                  </a:cubicBezTo>
                  <a:cubicBezTo>
                    <a:pt x="208378" y="33857"/>
                    <a:pt x="276535" y="39585"/>
                    <a:pt x="313168" y="68291"/>
                  </a:cubicBezTo>
                  <a:cubicBezTo>
                    <a:pt x="338755" y="26391"/>
                    <a:pt x="379513" y="0"/>
                    <a:pt x="432099" y="0"/>
                  </a:cubicBezTo>
                  <a:close/>
                </a:path>
              </a:pathLst>
            </a:custGeom>
            <a:solidFill>
              <a:srgbClr val="FFFFFF"/>
            </a:solidFill>
            <a:ln w="38100" cap="sq">
              <a:solidFill>
                <a:srgbClr val="000000"/>
              </a:solidFill>
              <a:prstDash val="solid"/>
              <a:miter/>
            </a:ln>
          </p:spPr>
        </p:sp>
        <p:sp>
          <p:nvSpPr>
            <p:cNvPr id="7" name="TextBox 7"/>
            <p:cNvSpPr txBox="1"/>
            <p:nvPr/>
          </p:nvSpPr>
          <p:spPr>
            <a:xfrm>
              <a:off x="148665" y="-1621"/>
              <a:ext cx="513569" cy="422142"/>
            </a:xfrm>
            <a:prstGeom prst="rect">
              <a:avLst/>
            </a:prstGeom>
          </p:spPr>
          <p:txBody>
            <a:bodyPr lIns="50800" tIns="50800" rIns="50800" bIns="50800" rtlCol="0" anchor="ctr"/>
            <a:lstStyle/>
            <a:p>
              <a:pPr algn="ctr">
                <a:lnSpc>
                  <a:spcPts val="6278"/>
                </a:lnSpc>
              </a:pPr>
              <a:r>
                <a:rPr lang="en-US" sz="4484">
                  <a:solidFill>
                    <a:srgbClr val="000000"/>
                  </a:solidFill>
                  <a:latin typeface="Garet"/>
                  <a:ea typeface="Garet"/>
                  <a:cs typeface="Garet"/>
                  <a:sym typeface="Garet"/>
                </a:rPr>
                <a:t>The story ends, but our challenge does not.</a:t>
              </a:r>
            </a:p>
          </p:txBody>
        </p:sp>
      </p:grpSp>
      <p:grpSp>
        <p:nvGrpSpPr>
          <p:cNvPr id="8" name="Group 8"/>
          <p:cNvGrpSpPr/>
          <p:nvPr/>
        </p:nvGrpSpPr>
        <p:grpSpPr>
          <a:xfrm rot="991679">
            <a:off x="2183023" y="-667818"/>
            <a:ext cx="8077748" cy="5755684"/>
            <a:chOff x="0" y="0"/>
            <a:chExt cx="842164" cy="600072"/>
          </a:xfrm>
        </p:grpSpPr>
        <p:sp>
          <p:nvSpPr>
            <p:cNvPr id="9" name="Freeform 9"/>
            <p:cNvSpPr/>
            <p:nvPr/>
          </p:nvSpPr>
          <p:spPr>
            <a:xfrm>
              <a:off x="0" y="0"/>
              <a:ext cx="842164" cy="600072"/>
            </a:xfrm>
            <a:custGeom>
              <a:avLst/>
              <a:gdLst/>
              <a:ahLst/>
              <a:cxnLst/>
              <a:rect l="l" t="t" r="r" b="b"/>
              <a:pathLst>
                <a:path w="842164" h="600072">
                  <a:moveTo>
                    <a:pt x="456592" y="0"/>
                  </a:moveTo>
                  <a:cubicBezTo>
                    <a:pt x="513447" y="0"/>
                    <a:pt x="555198" y="34770"/>
                    <a:pt x="583748" y="74968"/>
                  </a:cubicBezTo>
                  <a:cubicBezTo>
                    <a:pt x="635556" y="62583"/>
                    <a:pt x="679011" y="66863"/>
                    <a:pt x="713916" y="97675"/>
                  </a:cubicBezTo>
                  <a:cubicBezTo>
                    <a:pt x="742482" y="122896"/>
                    <a:pt x="755061" y="158842"/>
                    <a:pt x="751898" y="195297"/>
                  </a:cubicBezTo>
                  <a:cubicBezTo>
                    <a:pt x="816926" y="228424"/>
                    <a:pt x="853070" y="290405"/>
                    <a:pt x="839232" y="349919"/>
                  </a:cubicBezTo>
                  <a:cubicBezTo>
                    <a:pt x="822343" y="416282"/>
                    <a:pt x="737832" y="458938"/>
                    <a:pt x="661423" y="448221"/>
                  </a:cubicBezTo>
                  <a:cubicBezTo>
                    <a:pt x="639602" y="487639"/>
                    <a:pt x="600313" y="518606"/>
                    <a:pt x="550504" y="530305"/>
                  </a:cubicBezTo>
                  <a:cubicBezTo>
                    <a:pt x="484065" y="545906"/>
                    <a:pt x="417413" y="522931"/>
                    <a:pt x="377789" y="476633"/>
                  </a:cubicBezTo>
                  <a:lnTo>
                    <a:pt x="160716" y="600072"/>
                  </a:lnTo>
                  <a:cubicBezTo>
                    <a:pt x="193818" y="563287"/>
                    <a:pt x="226461" y="530305"/>
                    <a:pt x="236264" y="473182"/>
                  </a:cubicBezTo>
                  <a:cubicBezTo>
                    <a:pt x="208961" y="480652"/>
                    <a:pt x="177306" y="478567"/>
                    <a:pt x="147903" y="465129"/>
                  </a:cubicBezTo>
                  <a:cubicBezTo>
                    <a:pt x="96110" y="441459"/>
                    <a:pt x="73056" y="389401"/>
                    <a:pt x="80629" y="345424"/>
                  </a:cubicBezTo>
                  <a:cubicBezTo>
                    <a:pt x="51140" y="326819"/>
                    <a:pt x="0" y="299972"/>
                    <a:pt x="0" y="236423"/>
                  </a:cubicBezTo>
                  <a:cubicBezTo>
                    <a:pt x="0" y="177500"/>
                    <a:pt x="66965" y="132265"/>
                    <a:pt x="129839" y="133463"/>
                  </a:cubicBezTo>
                  <a:cubicBezTo>
                    <a:pt x="136641" y="109323"/>
                    <a:pt x="151297" y="87117"/>
                    <a:pt x="173370" y="70635"/>
                  </a:cubicBezTo>
                  <a:cubicBezTo>
                    <a:pt x="220189" y="35685"/>
                    <a:pt x="292210" y="41723"/>
                    <a:pt x="330919" y="71980"/>
                  </a:cubicBezTo>
                  <a:cubicBezTo>
                    <a:pt x="357957" y="27816"/>
                    <a:pt x="401024" y="0"/>
                    <a:pt x="456592" y="0"/>
                  </a:cubicBezTo>
                  <a:close/>
                </a:path>
              </a:pathLst>
            </a:custGeom>
            <a:solidFill>
              <a:srgbClr val="FFFFFF"/>
            </a:solidFill>
            <a:ln w="38100" cap="sq">
              <a:solidFill>
                <a:srgbClr val="000000"/>
              </a:solidFill>
              <a:prstDash val="solid"/>
              <a:miter/>
            </a:ln>
          </p:spPr>
        </p:sp>
        <p:sp>
          <p:nvSpPr>
            <p:cNvPr id="10" name="TextBox 10"/>
            <p:cNvSpPr txBox="1"/>
            <p:nvPr/>
          </p:nvSpPr>
          <p:spPr>
            <a:xfrm>
              <a:off x="157091" y="12447"/>
              <a:ext cx="542679" cy="430788"/>
            </a:xfrm>
            <a:prstGeom prst="rect">
              <a:avLst/>
            </a:prstGeom>
          </p:spPr>
          <p:txBody>
            <a:bodyPr lIns="50800" tIns="50800" rIns="50800" bIns="50800" rtlCol="0" anchor="ctr"/>
            <a:lstStyle/>
            <a:p>
              <a:pPr algn="ctr">
                <a:lnSpc>
                  <a:spcPts val="5438"/>
                </a:lnSpc>
              </a:pPr>
              <a:r>
                <a:rPr lang="en-US" sz="3884">
                  <a:solidFill>
                    <a:srgbClr val="000000"/>
                  </a:solidFill>
                  <a:latin typeface="Garet"/>
                  <a:ea typeface="Garet"/>
                  <a:cs typeface="Garet"/>
                  <a:sym typeface="Garet"/>
                </a:rPr>
                <a:t>For 3 mat strips answer my question.</a:t>
              </a:r>
            </a:p>
          </p:txBody>
        </p:sp>
      </p:grpSp>
      <p:grpSp>
        <p:nvGrpSpPr>
          <p:cNvPr id="11" name="Group 11"/>
          <p:cNvGrpSpPr/>
          <p:nvPr/>
        </p:nvGrpSpPr>
        <p:grpSpPr>
          <a:xfrm>
            <a:off x="6550328" y="3298938"/>
            <a:ext cx="11382128" cy="9201806"/>
            <a:chOff x="0" y="0"/>
            <a:chExt cx="15176170" cy="12269074"/>
          </a:xfrm>
        </p:grpSpPr>
        <p:grpSp>
          <p:nvGrpSpPr>
            <p:cNvPr id="12" name="Group 12"/>
            <p:cNvGrpSpPr/>
            <p:nvPr/>
          </p:nvGrpSpPr>
          <p:grpSpPr>
            <a:xfrm>
              <a:off x="0" y="0"/>
              <a:ext cx="15176170" cy="12269074"/>
              <a:chOff x="0" y="0"/>
              <a:chExt cx="2997762" cy="2423521"/>
            </a:xfrm>
          </p:grpSpPr>
          <p:sp>
            <p:nvSpPr>
              <p:cNvPr id="13" name="Freeform 13"/>
              <p:cNvSpPr/>
              <p:nvPr/>
            </p:nvSpPr>
            <p:spPr>
              <a:xfrm>
                <a:off x="0" y="0"/>
                <a:ext cx="2997762" cy="2423521"/>
              </a:xfrm>
              <a:custGeom>
                <a:avLst/>
                <a:gdLst/>
                <a:ahLst/>
                <a:cxnLst/>
                <a:rect l="l" t="t" r="r" b="b"/>
                <a:pathLst>
                  <a:path w="2997762" h="2423521">
                    <a:moveTo>
                      <a:pt x="0" y="0"/>
                    </a:moveTo>
                    <a:lnTo>
                      <a:pt x="2997762" y="0"/>
                    </a:lnTo>
                    <a:lnTo>
                      <a:pt x="2997762" y="2423521"/>
                    </a:lnTo>
                    <a:lnTo>
                      <a:pt x="0" y="2423521"/>
                    </a:lnTo>
                    <a:close/>
                  </a:path>
                </a:pathLst>
              </a:custGeom>
              <a:solidFill>
                <a:srgbClr val="EEDDC7">
                  <a:alpha val="70980"/>
                </a:srgbClr>
              </a:solidFill>
            </p:spPr>
          </p:sp>
          <p:sp>
            <p:nvSpPr>
              <p:cNvPr id="14" name="TextBox 14"/>
              <p:cNvSpPr txBox="1"/>
              <p:nvPr/>
            </p:nvSpPr>
            <p:spPr>
              <a:xfrm>
                <a:off x="0" y="-38100"/>
                <a:ext cx="2997762" cy="2461621"/>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828788" y="624027"/>
              <a:ext cx="13518594" cy="2770360"/>
            </a:xfrm>
            <a:prstGeom prst="rect">
              <a:avLst/>
            </a:prstGeom>
          </p:spPr>
          <p:txBody>
            <a:bodyPr lIns="0" tIns="0" rIns="0" bIns="0" rtlCol="0" anchor="t">
              <a:spAutoFit/>
            </a:bodyPr>
            <a:lstStyle/>
            <a:p>
              <a:pPr algn="ctr">
                <a:lnSpc>
                  <a:spcPts val="5206"/>
                </a:lnSpc>
              </a:pPr>
              <a:r>
                <a:rPr lang="en-US" sz="5784" b="1">
                  <a:solidFill>
                    <a:srgbClr val="4B0A00"/>
                  </a:solidFill>
                  <a:latin typeface="Garet Bold"/>
                  <a:ea typeface="Garet Bold"/>
                  <a:cs typeface="Garet Bold"/>
                  <a:sym typeface="Garet Bold"/>
                </a:rPr>
                <a:t>How will describe the emotional state of Mr. Angeles ?</a:t>
              </a:r>
            </a:p>
          </p:txBody>
        </p:sp>
      </p:grpSp>
      <p:sp>
        <p:nvSpPr>
          <p:cNvPr id="16" name="TextBox 16"/>
          <p:cNvSpPr txBox="1"/>
          <p:nvPr/>
        </p:nvSpPr>
        <p:spPr>
          <a:xfrm>
            <a:off x="7302452" y="6100711"/>
            <a:ext cx="10193060" cy="987001"/>
          </a:xfrm>
          <a:prstGeom prst="rect">
            <a:avLst/>
          </a:prstGeom>
        </p:spPr>
        <p:txBody>
          <a:bodyPr lIns="0" tIns="0" rIns="0" bIns="0" rtlCol="0" anchor="t">
            <a:spAutoFit/>
          </a:bodyPr>
          <a:lstStyle/>
          <a:p>
            <a:pPr marL="0" lvl="0" indent="0" algn="just">
              <a:lnSpc>
                <a:spcPts val="2465"/>
              </a:lnSpc>
              <a:spcBef>
                <a:spcPct val="0"/>
              </a:spcBef>
            </a:pPr>
            <a:r>
              <a:rPr lang="en-US" sz="2739" u="sng" strike="noStrike" dirty="0">
                <a:latin typeface="Garet"/>
                <a:ea typeface="Garet"/>
                <a:cs typeface="Garet"/>
                <a:sym typeface="Garet"/>
                <a:hlinkClick r:id="rId6" action="ppaction://hlinksldjump">
                  <a:extLst>
                    <a:ext uri="{A12FA001-AC4F-418D-AE19-62706E023703}">
                      <ahyp:hlinkClr xmlns:ahyp="http://schemas.microsoft.com/office/drawing/2018/hyperlinkcolor" val="tx"/>
                    </a:ext>
                  </a:extLst>
                </a:hlinkClick>
              </a:rPr>
              <a:t>a. Mr. Angeles became a numb father because of totally rejecting his own pain and suffering over his deceased children.</a:t>
            </a:r>
            <a:endParaRPr lang="en-US" sz="2739" u="sng" strike="noStrike" dirty="0">
              <a:latin typeface="Garet"/>
              <a:ea typeface="Garet"/>
              <a:cs typeface="Garet"/>
              <a:sym typeface="Garet"/>
            </a:endParaRPr>
          </a:p>
        </p:txBody>
      </p:sp>
      <p:sp>
        <p:nvSpPr>
          <p:cNvPr id="17" name="TextBox 17"/>
          <p:cNvSpPr txBox="1"/>
          <p:nvPr/>
        </p:nvSpPr>
        <p:spPr>
          <a:xfrm>
            <a:off x="7302452" y="7369834"/>
            <a:ext cx="10193060" cy="987001"/>
          </a:xfrm>
          <a:prstGeom prst="rect">
            <a:avLst/>
          </a:prstGeom>
        </p:spPr>
        <p:txBody>
          <a:bodyPr lIns="0" tIns="0" rIns="0" bIns="0" rtlCol="0" anchor="t">
            <a:spAutoFit/>
          </a:bodyPr>
          <a:lstStyle/>
          <a:p>
            <a:pPr algn="just">
              <a:lnSpc>
                <a:spcPts val="2465"/>
              </a:lnSpc>
            </a:pPr>
            <a:r>
              <a:rPr lang="en-US" sz="2739" dirty="0">
                <a:latin typeface="Garet"/>
                <a:ea typeface="Garet"/>
                <a:cs typeface="Garet"/>
                <a:sym typeface="Garet"/>
                <a:hlinkClick r:id="rId7" action="ppaction://hlinksldjump">
                  <a:extLst>
                    <a:ext uri="{A12FA001-AC4F-418D-AE19-62706E023703}">
                      <ahyp:hlinkClr xmlns:ahyp="http://schemas.microsoft.com/office/drawing/2018/hyperlinkcolor" val="tx"/>
                    </a:ext>
                  </a:extLst>
                </a:hlinkClick>
              </a:rPr>
              <a:t>b. Mr. Angeles is consumed by a deep, long-buried grief over his deceased children that finally erupts during what was meant to be a joyful family gathering.</a:t>
            </a:r>
          </a:p>
        </p:txBody>
      </p:sp>
      <p:sp>
        <p:nvSpPr>
          <p:cNvPr id="18" name="TextBox 18"/>
          <p:cNvSpPr txBox="1"/>
          <p:nvPr/>
        </p:nvSpPr>
        <p:spPr>
          <a:xfrm>
            <a:off x="7302452" y="8834645"/>
            <a:ext cx="10097653" cy="987001"/>
          </a:xfrm>
          <a:prstGeom prst="rect">
            <a:avLst/>
          </a:prstGeom>
        </p:spPr>
        <p:txBody>
          <a:bodyPr lIns="0" tIns="0" rIns="0" bIns="0" rtlCol="0" anchor="t">
            <a:spAutoFit/>
          </a:bodyPr>
          <a:lstStyle/>
          <a:p>
            <a:pPr marL="0" lvl="0" indent="0" algn="just">
              <a:lnSpc>
                <a:spcPts val="2465"/>
              </a:lnSpc>
              <a:spcBef>
                <a:spcPct val="0"/>
              </a:spcBef>
            </a:pPr>
            <a:r>
              <a:rPr lang="en-US" sz="2739" u="sng" strike="noStrike" dirty="0">
                <a:latin typeface="Garet"/>
                <a:ea typeface="Garet"/>
                <a:cs typeface="Garet"/>
                <a:sym typeface="Garet"/>
                <a:hlinkClick r:id="rId8" action="ppaction://hlinksldjump">
                  <a:extLst>
                    <a:ext uri="{A12FA001-AC4F-418D-AE19-62706E023703}">
                      <ahyp:hlinkClr xmlns:ahyp="http://schemas.microsoft.com/office/drawing/2018/hyperlinkcolor" val="tx"/>
                    </a:ext>
                  </a:extLst>
                </a:hlinkClick>
              </a:rPr>
              <a:t>c. Mr. Angeles feels completely ecstatic and overjoyed because all of his children are healthy, thriving, and celebrating together in perfect health.</a:t>
            </a:r>
            <a:endParaRPr lang="en-US" sz="2739" u="sng" strike="noStrike" dirty="0">
              <a:latin typeface="Garet"/>
              <a:ea typeface="Garet"/>
              <a:cs typeface="Garet"/>
              <a:sym typeface="Garet"/>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subTnLst>
                                    <p:audio>
                                      <p:cMediaNode vol="100000">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subTnLst>
                                    <p:audio>
                                      <p:cMediaNode vol="100000">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b="-164845"/>
            </a:stretch>
          </a:blipFill>
        </p:spPr>
      </p:sp>
      <p:sp>
        <p:nvSpPr>
          <p:cNvPr id="3" name="Freeform 3"/>
          <p:cNvSpPr/>
          <p:nvPr/>
        </p:nvSpPr>
        <p:spPr>
          <a:xfrm>
            <a:off x="-581293" y="-8508320"/>
            <a:ext cx="20606620" cy="20606620"/>
          </a:xfrm>
          <a:custGeom>
            <a:avLst/>
            <a:gdLst/>
            <a:ahLst/>
            <a:cxnLst/>
            <a:rect l="l" t="t" r="r" b="b"/>
            <a:pathLst>
              <a:path w="20606620" h="20606620">
                <a:moveTo>
                  <a:pt x="0" y="0"/>
                </a:moveTo>
                <a:lnTo>
                  <a:pt x="20606620" y="0"/>
                </a:lnTo>
                <a:lnTo>
                  <a:pt x="20606620" y="20606620"/>
                </a:lnTo>
                <a:lnTo>
                  <a:pt x="0" y="20606620"/>
                </a:lnTo>
                <a:lnTo>
                  <a:pt x="0" y="0"/>
                </a:lnTo>
                <a:close/>
              </a:path>
            </a:pathLst>
          </a:custGeom>
          <a:blipFill>
            <a:blip r:embed="rId4">
              <a:alphaModFix amt="69000"/>
            </a:blip>
            <a:stretch>
              <a:fillRect/>
            </a:stretch>
          </a:blipFill>
        </p:spPr>
      </p:sp>
      <p:grpSp>
        <p:nvGrpSpPr>
          <p:cNvPr id="5" name="Group 5"/>
          <p:cNvGrpSpPr/>
          <p:nvPr/>
        </p:nvGrpSpPr>
        <p:grpSpPr>
          <a:xfrm>
            <a:off x="8382000" y="3298938"/>
            <a:ext cx="9550456" cy="9201806"/>
            <a:chOff x="0" y="0"/>
            <a:chExt cx="15176170" cy="12269074"/>
          </a:xfrm>
        </p:grpSpPr>
        <p:grpSp>
          <p:nvGrpSpPr>
            <p:cNvPr id="6" name="Group 6"/>
            <p:cNvGrpSpPr/>
            <p:nvPr/>
          </p:nvGrpSpPr>
          <p:grpSpPr>
            <a:xfrm>
              <a:off x="0" y="0"/>
              <a:ext cx="15176170" cy="12269074"/>
              <a:chOff x="0" y="0"/>
              <a:chExt cx="2997762" cy="2423521"/>
            </a:xfrm>
          </p:grpSpPr>
          <p:sp>
            <p:nvSpPr>
              <p:cNvPr id="7" name="Freeform 7"/>
              <p:cNvSpPr/>
              <p:nvPr/>
            </p:nvSpPr>
            <p:spPr>
              <a:xfrm>
                <a:off x="0" y="0"/>
                <a:ext cx="2997762" cy="2423521"/>
              </a:xfrm>
              <a:custGeom>
                <a:avLst/>
                <a:gdLst/>
                <a:ahLst/>
                <a:cxnLst/>
                <a:rect l="l" t="t" r="r" b="b"/>
                <a:pathLst>
                  <a:path w="2997762" h="2423521">
                    <a:moveTo>
                      <a:pt x="0" y="0"/>
                    </a:moveTo>
                    <a:lnTo>
                      <a:pt x="2997762" y="0"/>
                    </a:lnTo>
                    <a:lnTo>
                      <a:pt x="2997762" y="2423521"/>
                    </a:lnTo>
                    <a:lnTo>
                      <a:pt x="0" y="2423521"/>
                    </a:lnTo>
                    <a:close/>
                  </a:path>
                </a:pathLst>
              </a:custGeom>
              <a:solidFill>
                <a:srgbClr val="EEDDC7">
                  <a:alpha val="70980"/>
                </a:srgbClr>
              </a:solidFill>
            </p:spPr>
          </p:sp>
          <p:sp>
            <p:nvSpPr>
              <p:cNvPr id="8" name="TextBox 8"/>
              <p:cNvSpPr txBox="1"/>
              <p:nvPr/>
            </p:nvSpPr>
            <p:spPr>
              <a:xfrm>
                <a:off x="0" y="-38100"/>
                <a:ext cx="2997762" cy="2461621"/>
              </a:xfrm>
              <a:prstGeom prst="rect">
                <a:avLst/>
              </a:prstGeom>
            </p:spPr>
            <p:txBody>
              <a:bodyPr lIns="50800" tIns="50800" rIns="50800" bIns="50800" rtlCol="0" anchor="ctr"/>
              <a:lstStyle/>
              <a:p>
                <a:pPr algn="ctr">
                  <a:lnSpc>
                    <a:spcPts val="2659"/>
                  </a:lnSpc>
                  <a:spcBef>
                    <a:spcPct val="0"/>
                  </a:spcBef>
                </a:pPr>
                <a:endParaRPr/>
              </a:p>
            </p:txBody>
          </p:sp>
        </p:grpSp>
        <p:sp>
          <p:nvSpPr>
            <p:cNvPr id="9" name="TextBox 9"/>
            <p:cNvSpPr txBox="1"/>
            <p:nvPr/>
          </p:nvSpPr>
          <p:spPr>
            <a:xfrm>
              <a:off x="828788" y="624027"/>
              <a:ext cx="13518594" cy="2770360"/>
            </a:xfrm>
            <a:prstGeom prst="rect">
              <a:avLst/>
            </a:prstGeom>
          </p:spPr>
          <p:txBody>
            <a:bodyPr lIns="0" tIns="0" rIns="0" bIns="0" rtlCol="0" anchor="t">
              <a:spAutoFit/>
            </a:bodyPr>
            <a:lstStyle/>
            <a:p>
              <a:pPr algn="ctr">
                <a:lnSpc>
                  <a:spcPts val="5206"/>
                </a:lnSpc>
              </a:pPr>
              <a:r>
                <a:rPr lang="en-US" sz="5784" b="1" dirty="0">
                  <a:solidFill>
                    <a:srgbClr val="4B0A00"/>
                  </a:solidFill>
                  <a:latin typeface="Garet Bold"/>
                  <a:ea typeface="Garet Bold"/>
                  <a:cs typeface="Garet Bold"/>
                  <a:sym typeface="Garet Bold"/>
                </a:rPr>
                <a:t>How will describe the emotional state of Mr. Angeles ?</a:t>
              </a:r>
            </a:p>
          </p:txBody>
        </p:sp>
      </p:grpSp>
      <p:grpSp>
        <p:nvGrpSpPr>
          <p:cNvPr id="10" name="Group 10"/>
          <p:cNvGrpSpPr/>
          <p:nvPr/>
        </p:nvGrpSpPr>
        <p:grpSpPr>
          <a:xfrm rot="991679">
            <a:off x="1244135" y="172057"/>
            <a:ext cx="8203562" cy="5891394"/>
            <a:chOff x="0" y="0"/>
            <a:chExt cx="855281" cy="614220"/>
          </a:xfrm>
        </p:grpSpPr>
        <p:sp>
          <p:nvSpPr>
            <p:cNvPr id="11" name="Freeform 11"/>
            <p:cNvSpPr/>
            <p:nvPr/>
          </p:nvSpPr>
          <p:spPr>
            <a:xfrm>
              <a:off x="0" y="0"/>
              <a:ext cx="855281" cy="614220"/>
            </a:xfrm>
            <a:custGeom>
              <a:avLst/>
              <a:gdLst/>
              <a:ahLst/>
              <a:cxnLst/>
              <a:rect l="l" t="t" r="r" b="b"/>
              <a:pathLst>
                <a:path w="855281" h="614220">
                  <a:moveTo>
                    <a:pt x="463731" y="0"/>
                  </a:moveTo>
                  <a:cubicBezTo>
                    <a:pt x="521476" y="0"/>
                    <a:pt x="563879" y="35590"/>
                    <a:pt x="592876" y="76736"/>
                  </a:cubicBezTo>
                  <a:cubicBezTo>
                    <a:pt x="645494" y="64059"/>
                    <a:pt x="689629" y="68440"/>
                    <a:pt x="725079" y="99978"/>
                  </a:cubicBezTo>
                  <a:cubicBezTo>
                    <a:pt x="754092" y="125794"/>
                    <a:pt x="766867" y="162587"/>
                    <a:pt x="763655" y="199902"/>
                  </a:cubicBezTo>
                  <a:cubicBezTo>
                    <a:pt x="829700" y="233810"/>
                    <a:pt x="866245" y="297252"/>
                    <a:pt x="852354" y="358170"/>
                  </a:cubicBezTo>
                  <a:cubicBezTo>
                    <a:pt x="835202" y="426097"/>
                    <a:pt x="749369" y="469759"/>
                    <a:pt x="671765" y="458789"/>
                  </a:cubicBezTo>
                  <a:cubicBezTo>
                    <a:pt x="649603" y="499136"/>
                    <a:pt x="609700" y="530834"/>
                    <a:pt x="559112" y="542809"/>
                  </a:cubicBezTo>
                  <a:cubicBezTo>
                    <a:pt x="491634" y="558777"/>
                    <a:pt x="423940" y="535261"/>
                    <a:pt x="383696" y="487871"/>
                  </a:cubicBezTo>
                  <a:lnTo>
                    <a:pt x="163229" y="614220"/>
                  </a:lnTo>
                  <a:cubicBezTo>
                    <a:pt x="196848" y="576569"/>
                    <a:pt x="230002" y="542809"/>
                    <a:pt x="239958" y="484339"/>
                  </a:cubicBezTo>
                  <a:cubicBezTo>
                    <a:pt x="212229" y="491985"/>
                    <a:pt x="180079" y="489851"/>
                    <a:pt x="150216" y="476096"/>
                  </a:cubicBezTo>
                  <a:cubicBezTo>
                    <a:pt x="97613" y="451868"/>
                    <a:pt x="74198" y="398583"/>
                    <a:pt x="81890" y="353569"/>
                  </a:cubicBezTo>
                  <a:cubicBezTo>
                    <a:pt x="51940" y="334525"/>
                    <a:pt x="0" y="307045"/>
                    <a:pt x="0" y="241997"/>
                  </a:cubicBezTo>
                  <a:cubicBezTo>
                    <a:pt x="0" y="181685"/>
                    <a:pt x="68012" y="135384"/>
                    <a:pt x="131869" y="136610"/>
                  </a:cubicBezTo>
                  <a:cubicBezTo>
                    <a:pt x="138777" y="111901"/>
                    <a:pt x="153663" y="89171"/>
                    <a:pt x="176081" y="72301"/>
                  </a:cubicBezTo>
                  <a:cubicBezTo>
                    <a:pt x="223632" y="36527"/>
                    <a:pt x="296779" y="42706"/>
                    <a:pt x="336093" y="73677"/>
                  </a:cubicBezTo>
                  <a:cubicBezTo>
                    <a:pt x="363554" y="28472"/>
                    <a:pt x="407295" y="0"/>
                    <a:pt x="463731" y="0"/>
                  </a:cubicBezTo>
                  <a:close/>
                </a:path>
              </a:pathLst>
            </a:custGeom>
            <a:solidFill>
              <a:srgbClr val="FFFFFF"/>
            </a:solidFill>
            <a:ln w="38100" cap="sq">
              <a:solidFill>
                <a:srgbClr val="000000"/>
              </a:solidFill>
              <a:prstDash val="solid"/>
              <a:miter/>
            </a:ln>
          </p:spPr>
        </p:sp>
        <p:sp>
          <p:nvSpPr>
            <p:cNvPr id="12" name="TextBox 12"/>
            <p:cNvSpPr txBox="1"/>
            <p:nvPr/>
          </p:nvSpPr>
          <p:spPr>
            <a:xfrm>
              <a:off x="153836" y="54755"/>
              <a:ext cx="551165" cy="477248"/>
            </a:xfrm>
            <a:prstGeom prst="rect">
              <a:avLst/>
            </a:prstGeom>
          </p:spPr>
          <p:txBody>
            <a:bodyPr lIns="50800" tIns="50800" rIns="50800" bIns="50800" rtlCol="0" anchor="ctr"/>
            <a:lstStyle/>
            <a:p>
              <a:pPr algn="ctr">
                <a:lnSpc>
                  <a:spcPts val="6838"/>
                </a:lnSpc>
              </a:pPr>
              <a:r>
                <a:rPr lang="en-US" sz="6000" dirty="0">
                  <a:solidFill>
                    <a:srgbClr val="000000"/>
                  </a:solidFill>
                  <a:latin typeface="Garet"/>
                  <a:ea typeface="Garet"/>
                  <a:cs typeface="Garet"/>
                  <a:sym typeface="Garet"/>
                </a:rPr>
                <a:t>Now, choose 1 from Nana Emilia, and Mr. Angeles.</a:t>
              </a:r>
            </a:p>
          </p:txBody>
        </p:sp>
      </p:grpSp>
      <p:sp>
        <p:nvSpPr>
          <p:cNvPr id="13" name="TextBox 13"/>
          <p:cNvSpPr txBox="1"/>
          <p:nvPr/>
        </p:nvSpPr>
        <p:spPr>
          <a:xfrm>
            <a:off x="7242324" y="1336119"/>
            <a:ext cx="11051297" cy="2344424"/>
          </a:xfrm>
          <a:prstGeom prst="rect">
            <a:avLst/>
          </a:prstGeom>
        </p:spPr>
        <p:txBody>
          <a:bodyPr lIns="0" tIns="0" rIns="0" bIns="0" rtlCol="0" anchor="t">
            <a:spAutoFit/>
          </a:bodyPr>
          <a:lstStyle/>
          <a:p>
            <a:pPr marL="0" lvl="0" indent="0" algn="just">
              <a:lnSpc>
                <a:spcPts val="18219"/>
              </a:lnSpc>
              <a:spcBef>
                <a:spcPct val="0"/>
              </a:spcBef>
            </a:pPr>
            <a:r>
              <a:rPr lang="en-US" sz="15439"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Bookmania Bold"/>
                <a:ea typeface="Bookmania Bold"/>
                <a:cs typeface="Bookmania Bold"/>
                <a:sym typeface="Bookmania Bold"/>
              </a:rPr>
              <a:t>CORRECT!</a:t>
            </a:r>
          </a:p>
        </p:txBody>
      </p:sp>
      <p:sp>
        <p:nvSpPr>
          <p:cNvPr id="4" name="Freeform 4">
            <a:hlinkClick r:id="rId5" action="ppaction://hlinksldjump"/>
          </p:cNvPr>
          <p:cNvSpPr/>
          <p:nvPr/>
        </p:nvSpPr>
        <p:spPr>
          <a:xfrm>
            <a:off x="-811920" y="3118402"/>
            <a:ext cx="4872611" cy="7481936"/>
          </a:xfrm>
          <a:custGeom>
            <a:avLst/>
            <a:gdLst/>
            <a:ahLst/>
            <a:cxnLst/>
            <a:rect l="l" t="t" r="r" b="b"/>
            <a:pathLst>
              <a:path w="4872611" h="7481936">
                <a:moveTo>
                  <a:pt x="0" y="0"/>
                </a:moveTo>
                <a:lnTo>
                  <a:pt x="4872610" y="0"/>
                </a:lnTo>
                <a:lnTo>
                  <a:pt x="4872610" y="7481937"/>
                </a:lnTo>
                <a:lnTo>
                  <a:pt x="0" y="7481937"/>
                </a:lnTo>
                <a:lnTo>
                  <a:pt x="0" y="0"/>
                </a:lnTo>
                <a:close/>
              </a:path>
            </a:pathLst>
          </a:custGeom>
          <a:blipFill>
            <a:blip r:embed="rId6"/>
            <a:stretch>
              <a:fillRect/>
            </a:stretch>
          </a:blipFill>
        </p:spPr>
      </p:sp>
      <p:sp>
        <p:nvSpPr>
          <p:cNvPr id="18" name="TextBox 18"/>
          <p:cNvSpPr txBox="1"/>
          <p:nvPr/>
        </p:nvSpPr>
        <p:spPr>
          <a:xfrm>
            <a:off x="8981471" y="6239530"/>
            <a:ext cx="8351512" cy="2218556"/>
          </a:xfrm>
          <a:prstGeom prst="rect">
            <a:avLst/>
          </a:prstGeom>
        </p:spPr>
        <p:txBody>
          <a:bodyPr wrap="square" lIns="0" tIns="0" rIns="0" bIns="0" rtlCol="0" anchor="t">
            <a:spAutoFit/>
          </a:bodyPr>
          <a:lstStyle/>
          <a:p>
            <a:pPr algn="just">
              <a:lnSpc>
                <a:spcPts val="2825"/>
              </a:lnSpc>
            </a:pPr>
            <a:r>
              <a:rPr lang="en-US" sz="4400" b="1" dirty="0">
                <a:solidFill>
                  <a:srgbClr val="B31E09"/>
                </a:solidFill>
                <a:latin typeface="Garet Bold"/>
                <a:ea typeface="Garet Bold"/>
                <a:cs typeface="Garet Bold"/>
                <a:sym typeface="Garet Bold"/>
              </a:rPr>
              <a:t>b. Mr. Angeles is consumed by a deep, long-buried grief over his deceased children that finally erupts during what was meant to be a joyful family gathering.</a:t>
            </a:r>
          </a:p>
        </p:txBody>
      </p:sp>
      <p:pic>
        <p:nvPicPr>
          <p:cNvPr id="26" name="Picture 2">
            <a:hlinkClick r:id="rId7" action="ppaction://hlinksldjump"/>
            <a:extLst>
              <a:ext uri="{FF2B5EF4-FFF2-40B4-BE49-F238E27FC236}">
                <a16:creationId xmlns:a16="http://schemas.microsoft.com/office/drawing/2014/main" id="{855A3DDE-FC47-AA1C-D168-54A67071B035}"/>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5225" b="47025" l="5356" r="23952"/>
                    </a14:imgEffect>
                  </a14:imgLayer>
                </a14:imgProps>
              </a:ext>
              <a:ext uri="{28A0092B-C50C-407E-A947-70E740481C1C}">
                <a14:useLocalDpi xmlns:a14="http://schemas.microsoft.com/office/drawing/2010/main" val="0"/>
              </a:ext>
            </a:extLst>
          </a:blip>
          <a:srcRect l="3032" t="4140" r="73724" b="47750"/>
          <a:stretch>
            <a:fillRect/>
          </a:stretch>
        </p:blipFill>
        <p:spPr bwMode="auto">
          <a:xfrm>
            <a:off x="2480483" y="4949671"/>
            <a:ext cx="3435990" cy="38823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a:hlinkClick r:id="rId10" action="ppaction://hlinksldjump"/>
            <a:extLst>
              <a:ext uri="{FF2B5EF4-FFF2-40B4-BE49-F238E27FC236}">
                <a16:creationId xmlns:a16="http://schemas.microsoft.com/office/drawing/2014/main" id="{4A3171CB-89CD-03CC-FD14-01CD046E0694}"/>
              </a:ext>
            </a:extLst>
          </p:cNvPr>
          <p:cNvPicPr>
            <a:picLocks noChangeAspect="1" noChangeArrowheads="1"/>
          </p:cNvPicPr>
          <p:nvPr/>
        </p:nvPicPr>
        <p:blipFill rotWithShape="1">
          <a:blip r:embed="rId11">
            <a:extLst>
              <a:ext uri="{BEBA8EAE-BF5A-486C-A8C5-ECC9F3942E4B}">
                <a14:imgProps xmlns:a14="http://schemas.microsoft.com/office/drawing/2010/main">
                  <a14:imgLayer r:embed="rId9">
                    <a14:imgEffect>
                      <a14:backgroundRemoval t="5503" b="49524" l="55472" r="72451"/>
                    </a14:imgEffect>
                  </a14:imgLayer>
                </a14:imgProps>
              </a:ext>
              <a:ext uri="{28A0092B-C50C-407E-A947-70E740481C1C}">
                <a14:useLocalDpi xmlns:a14="http://schemas.microsoft.com/office/drawing/2010/main" val="0"/>
              </a:ext>
            </a:extLst>
          </a:blip>
          <a:srcRect l="53350" t="4635" r="25427" b="44973"/>
          <a:stretch>
            <a:fillRect/>
          </a:stretch>
        </p:blipFill>
        <p:spPr bwMode="auto">
          <a:xfrm>
            <a:off x="5401202" y="6407125"/>
            <a:ext cx="3352800" cy="4345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subTnLst>
                                    <p:audio>
                                      <p:cMediaNode vol="100000">
                                        <p:cTn display="0" masterRel="sameClick">
                                          <p:stCondLst>
                                            <p:cond evt="begin" delay="0">
                                              <p:tn val="19"/>
                                            </p:cond>
                                          </p:stCondLst>
                                          <p:endCondLst>
                                            <p:cond evt="onStopAudio" delay="0">
                                              <p:tgtEl>
                                                <p:sldTgt/>
                                              </p:tgtEl>
                                            </p:cond>
                                          </p:endCondLst>
                                        </p:cTn>
                                        <p:tgtEl>
                                          <p:sndTgt r:embed="rId2" name="camera.wav"/>
                                        </p:tgtEl>
                                      </p:cMediaNode>
                                    </p:audio>
                                  </p:subTnLst>
                                </p:cTn>
                              </p:par>
                            </p:childTnLst>
                          </p:cTn>
                        </p:par>
                        <p:par>
                          <p:cTn id="22" fill="hold">
                            <p:stCondLst>
                              <p:cond delay="500"/>
                            </p:stCondLst>
                            <p:childTnLst>
                              <p:par>
                                <p:cTn id="23" presetID="2" presetClass="entr" presetSubtype="4" fill="hold" nodeType="afterEffect">
                                  <p:stCondLst>
                                    <p:cond delay="50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ppt_x"/>
                                          </p:val>
                                        </p:tav>
                                        <p:tav tm="100000">
                                          <p:val>
                                            <p:strVal val="#ppt_x"/>
                                          </p:val>
                                        </p:tav>
                                      </p:tavLst>
                                    </p:anim>
                                    <p:anim calcmode="lin" valueType="num">
                                      <p:cBhvr additive="base">
                                        <p:cTn id="26" dur="500" fill="hold"/>
                                        <p:tgtEl>
                                          <p:spTgt spid="27"/>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2" presetClass="entr" presetSubtype="4" fill="hold" nodeType="afterEffect">
                                  <p:stCondLst>
                                    <p:cond delay="50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500" fill="hold"/>
                                        <p:tgtEl>
                                          <p:spTgt spid="26"/>
                                        </p:tgtEl>
                                        <p:attrNameLst>
                                          <p:attrName>ppt_x</p:attrName>
                                        </p:attrNameLst>
                                      </p:cBhvr>
                                      <p:tavLst>
                                        <p:tav tm="0">
                                          <p:val>
                                            <p:strVal val="#ppt_x"/>
                                          </p:val>
                                        </p:tav>
                                        <p:tav tm="100000">
                                          <p:val>
                                            <p:strVal val="#ppt_x"/>
                                          </p:val>
                                        </p:tav>
                                      </p:tavLst>
                                    </p:anim>
                                    <p:anim calcmode="lin" valueType="num">
                                      <p:cBhvr additive="base">
                                        <p:cTn id="3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11210-55F5-E6C5-4440-84D57F22960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9BEC8BF-8F84-6C9B-A00E-3C2C2DEE882A}"/>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b="-164845"/>
            </a:stretch>
          </a:blipFill>
        </p:spPr>
      </p:sp>
      <p:sp>
        <p:nvSpPr>
          <p:cNvPr id="3" name="Freeform 3">
            <a:extLst>
              <a:ext uri="{FF2B5EF4-FFF2-40B4-BE49-F238E27FC236}">
                <a16:creationId xmlns:a16="http://schemas.microsoft.com/office/drawing/2014/main" id="{F0EC4E3D-D7B9-B775-3F70-A9AABFE0E43D}"/>
              </a:ext>
            </a:extLst>
          </p:cNvPr>
          <p:cNvSpPr/>
          <p:nvPr/>
        </p:nvSpPr>
        <p:spPr>
          <a:xfrm>
            <a:off x="-521498" y="-10182576"/>
            <a:ext cx="20606620" cy="20606620"/>
          </a:xfrm>
          <a:custGeom>
            <a:avLst/>
            <a:gdLst/>
            <a:ahLst/>
            <a:cxnLst/>
            <a:rect l="l" t="t" r="r" b="b"/>
            <a:pathLst>
              <a:path w="20606620" h="20606620">
                <a:moveTo>
                  <a:pt x="0" y="0"/>
                </a:moveTo>
                <a:lnTo>
                  <a:pt x="20606619" y="0"/>
                </a:lnTo>
                <a:lnTo>
                  <a:pt x="20606619" y="20606620"/>
                </a:lnTo>
                <a:lnTo>
                  <a:pt x="0" y="20606620"/>
                </a:lnTo>
                <a:lnTo>
                  <a:pt x="0" y="0"/>
                </a:lnTo>
                <a:close/>
              </a:path>
            </a:pathLst>
          </a:custGeom>
          <a:blipFill>
            <a:blip r:embed="rId3">
              <a:alphaModFix amt="69000"/>
            </a:blip>
            <a:stretch>
              <a:fillRect/>
            </a:stretch>
          </a:blipFill>
        </p:spPr>
      </p:sp>
      <p:sp>
        <p:nvSpPr>
          <p:cNvPr id="4" name="Freeform 4">
            <a:extLst>
              <a:ext uri="{FF2B5EF4-FFF2-40B4-BE49-F238E27FC236}">
                <a16:creationId xmlns:a16="http://schemas.microsoft.com/office/drawing/2014/main" id="{AC88BE19-A60F-C27E-F00B-A7345E4B61A0}"/>
              </a:ext>
            </a:extLst>
          </p:cNvPr>
          <p:cNvSpPr/>
          <p:nvPr/>
        </p:nvSpPr>
        <p:spPr>
          <a:xfrm>
            <a:off x="-811920" y="3118402"/>
            <a:ext cx="4872611" cy="7481936"/>
          </a:xfrm>
          <a:custGeom>
            <a:avLst/>
            <a:gdLst/>
            <a:ahLst/>
            <a:cxnLst/>
            <a:rect l="l" t="t" r="r" b="b"/>
            <a:pathLst>
              <a:path w="4872611" h="7481936">
                <a:moveTo>
                  <a:pt x="0" y="0"/>
                </a:moveTo>
                <a:lnTo>
                  <a:pt x="4872610" y="0"/>
                </a:lnTo>
                <a:lnTo>
                  <a:pt x="4872610" y="7481937"/>
                </a:lnTo>
                <a:lnTo>
                  <a:pt x="0" y="7481937"/>
                </a:lnTo>
                <a:lnTo>
                  <a:pt x="0" y="0"/>
                </a:lnTo>
                <a:close/>
              </a:path>
            </a:pathLst>
          </a:custGeom>
          <a:blipFill>
            <a:blip r:embed="rId4"/>
            <a:stretch>
              <a:fillRect/>
            </a:stretch>
          </a:blipFill>
        </p:spPr>
      </p:sp>
      <p:sp>
        <p:nvSpPr>
          <p:cNvPr id="5" name="TextBox 5">
            <a:extLst>
              <a:ext uri="{FF2B5EF4-FFF2-40B4-BE49-F238E27FC236}">
                <a16:creationId xmlns:a16="http://schemas.microsoft.com/office/drawing/2014/main" id="{B3593E6D-D6F8-FE1D-2E75-F78E8095F7DA}"/>
              </a:ext>
            </a:extLst>
          </p:cNvPr>
          <p:cNvSpPr txBox="1"/>
          <p:nvPr/>
        </p:nvSpPr>
        <p:spPr>
          <a:xfrm>
            <a:off x="4454022" y="4278984"/>
            <a:ext cx="12805278" cy="2315692"/>
          </a:xfrm>
          <a:prstGeom prst="rect">
            <a:avLst/>
          </a:prstGeom>
        </p:spPr>
        <p:style>
          <a:lnRef idx="1">
            <a:schemeClr val="accent6"/>
          </a:lnRef>
          <a:fillRef idx="2">
            <a:schemeClr val="accent6"/>
          </a:fillRef>
          <a:effectRef idx="1">
            <a:schemeClr val="accent6"/>
          </a:effectRef>
          <a:fontRef idx="minor">
            <a:schemeClr val="dk1"/>
          </a:fontRef>
        </p:style>
        <p:txBody>
          <a:bodyPr lIns="0" tIns="0" rIns="0" bIns="0" rtlCol="0" anchor="t">
            <a:spAutoFit/>
          </a:bodyPr>
          <a:lstStyle/>
          <a:p>
            <a:pPr marL="0" lvl="0" indent="0" algn="just">
              <a:lnSpc>
                <a:spcPts val="18219"/>
              </a:lnSpc>
              <a:spcBef>
                <a:spcPct val="0"/>
              </a:spcBef>
            </a:pPr>
            <a:r>
              <a:rPr lang="en-US" sz="15439" b="1" spc="15" dirty="0">
                <a:solidFill>
                  <a:srgbClr val="B31E09"/>
                </a:solidFill>
                <a:latin typeface="Bookmania Bold"/>
                <a:ea typeface="Bookmania Bold"/>
                <a:cs typeface="Bookmania Bold"/>
                <a:sym typeface="Bookmania Bold"/>
              </a:rPr>
              <a:t>INCORRECT!</a:t>
            </a:r>
          </a:p>
        </p:txBody>
      </p:sp>
      <p:sp>
        <p:nvSpPr>
          <p:cNvPr id="6" name="TextBox 6">
            <a:extLst>
              <a:ext uri="{FF2B5EF4-FFF2-40B4-BE49-F238E27FC236}">
                <a16:creationId xmlns:a16="http://schemas.microsoft.com/office/drawing/2014/main" id="{F6A303DD-4856-FE3B-9E86-DE3418104754}"/>
              </a:ext>
            </a:extLst>
          </p:cNvPr>
          <p:cNvSpPr txBox="1"/>
          <p:nvPr/>
        </p:nvSpPr>
        <p:spPr>
          <a:xfrm>
            <a:off x="4941238" y="7002657"/>
            <a:ext cx="11830846" cy="1036796"/>
          </a:xfrm>
          <a:prstGeom prst="rect">
            <a:avLst/>
          </a:prstGeom>
        </p:spPr>
        <p:style>
          <a:lnRef idx="1">
            <a:schemeClr val="accent3"/>
          </a:lnRef>
          <a:fillRef idx="2">
            <a:schemeClr val="accent3"/>
          </a:fillRef>
          <a:effectRef idx="1">
            <a:schemeClr val="accent3"/>
          </a:effectRef>
          <a:fontRef idx="minor">
            <a:schemeClr val="dk1"/>
          </a:fontRef>
        </p:style>
        <p:txBody>
          <a:bodyPr lIns="0" tIns="0" rIns="0" bIns="0" rtlCol="0" anchor="t">
            <a:spAutoFit/>
          </a:bodyPr>
          <a:lstStyle/>
          <a:p>
            <a:pPr marL="0" lvl="0" indent="0" algn="just">
              <a:lnSpc>
                <a:spcPts val="8186"/>
              </a:lnSpc>
              <a:spcBef>
                <a:spcPct val="0"/>
              </a:spcBef>
            </a:pPr>
            <a:r>
              <a:rPr lang="en-US" sz="6937" b="1" spc="6" dirty="0">
                <a:solidFill>
                  <a:srgbClr val="1A1A1A"/>
                </a:solidFill>
                <a:latin typeface="Bookmania Bold"/>
                <a:ea typeface="Bookmania Bold"/>
                <a:cs typeface="Bookmania Bold"/>
                <a:sym typeface="Bookmania Bold"/>
              </a:rPr>
              <a:t>Give me 2 of your Mat Strips</a:t>
            </a:r>
          </a:p>
        </p:txBody>
      </p:sp>
      <p:pic>
        <p:nvPicPr>
          <p:cNvPr id="8" name="Picture 2" descr="Arrow: Straight with solid fill">
            <a:hlinkClick r:id="rId5" action="ppaction://hlinksldjump"/>
            <a:extLst>
              <a:ext uri="{FF2B5EF4-FFF2-40B4-BE49-F238E27FC236}">
                <a16:creationId xmlns:a16="http://schemas.microsoft.com/office/drawing/2014/main" id="{841474BC-FF3E-0E7E-204B-EE5BE1F99C8B}"/>
              </a:ext>
            </a:extLst>
          </p:cNvPr>
          <p:cNvPicPr>
            <a:picLocks noChangeAspect="1" noChangeArrowheads="1"/>
          </p:cNvPicPr>
          <p:nvPr/>
        </p:nvPicPr>
        <p:blipFill>
          <a:blip>
            <a:extLst>
              <a:ext uri="{96DAC541-7B7A-43D3-8B79-37D633B846F1}">
                <asvg:svgBlip xmlns:asvg="http://schemas.microsoft.com/office/drawing/2016/SVG/main" r:embed="rId6"/>
              </a:ext>
            </a:extLst>
          </a:blip>
          <a:srcRect/>
          <a:stretch/>
        </p:blipFill>
        <p:spPr bwMode="auto">
          <a:xfrm rot="10800000">
            <a:off x="15727639" y="8191500"/>
            <a:ext cx="2361376" cy="2361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5302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F4C59-A624-6685-7336-AC455D03DFC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1CC2D26-DDB8-DAED-1B5E-F9E81F3EAF39}"/>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b="-164845"/>
            </a:stretch>
          </a:blipFill>
        </p:spPr>
      </p:sp>
      <p:sp>
        <p:nvSpPr>
          <p:cNvPr id="3" name="Freeform 3">
            <a:extLst>
              <a:ext uri="{FF2B5EF4-FFF2-40B4-BE49-F238E27FC236}">
                <a16:creationId xmlns:a16="http://schemas.microsoft.com/office/drawing/2014/main" id="{E27841D1-ED2F-3251-2FAF-7D7CDE228A44}"/>
              </a:ext>
            </a:extLst>
          </p:cNvPr>
          <p:cNvSpPr/>
          <p:nvPr/>
        </p:nvSpPr>
        <p:spPr>
          <a:xfrm>
            <a:off x="-521498" y="-10182576"/>
            <a:ext cx="20606620" cy="20606620"/>
          </a:xfrm>
          <a:custGeom>
            <a:avLst/>
            <a:gdLst/>
            <a:ahLst/>
            <a:cxnLst/>
            <a:rect l="l" t="t" r="r" b="b"/>
            <a:pathLst>
              <a:path w="20606620" h="20606620">
                <a:moveTo>
                  <a:pt x="0" y="0"/>
                </a:moveTo>
                <a:lnTo>
                  <a:pt x="20606619" y="0"/>
                </a:lnTo>
                <a:lnTo>
                  <a:pt x="20606619" y="20606620"/>
                </a:lnTo>
                <a:lnTo>
                  <a:pt x="0" y="20606620"/>
                </a:lnTo>
                <a:lnTo>
                  <a:pt x="0" y="0"/>
                </a:lnTo>
                <a:close/>
              </a:path>
            </a:pathLst>
          </a:custGeom>
          <a:blipFill>
            <a:blip r:embed="rId3">
              <a:alphaModFix amt="69000"/>
            </a:blip>
            <a:stretch>
              <a:fillRect/>
            </a:stretch>
          </a:blipFill>
        </p:spPr>
      </p:sp>
      <p:sp>
        <p:nvSpPr>
          <p:cNvPr id="4" name="Freeform 4">
            <a:extLst>
              <a:ext uri="{FF2B5EF4-FFF2-40B4-BE49-F238E27FC236}">
                <a16:creationId xmlns:a16="http://schemas.microsoft.com/office/drawing/2014/main" id="{B86F6F85-6A1D-0D89-743E-A76B295EE53F}"/>
              </a:ext>
            </a:extLst>
          </p:cNvPr>
          <p:cNvSpPr/>
          <p:nvPr/>
        </p:nvSpPr>
        <p:spPr>
          <a:xfrm>
            <a:off x="-811920" y="3118402"/>
            <a:ext cx="4872611" cy="7481936"/>
          </a:xfrm>
          <a:custGeom>
            <a:avLst/>
            <a:gdLst/>
            <a:ahLst/>
            <a:cxnLst/>
            <a:rect l="l" t="t" r="r" b="b"/>
            <a:pathLst>
              <a:path w="4872611" h="7481936">
                <a:moveTo>
                  <a:pt x="0" y="0"/>
                </a:moveTo>
                <a:lnTo>
                  <a:pt x="4872610" y="0"/>
                </a:lnTo>
                <a:lnTo>
                  <a:pt x="4872610" y="7481937"/>
                </a:lnTo>
                <a:lnTo>
                  <a:pt x="0" y="7481937"/>
                </a:lnTo>
                <a:lnTo>
                  <a:pt x="0" y="0"/>
                </a:lnTo>
                <a:close/>
              </a:path>
            </a:pathLst>
          </a:custGeom>
          <a:blipFill>
            <a:blip r:embed="rId4"/>
            <a:stretch>
              <a:fillRect/>
            </a:stretch>
          </a:blipFill>
        </p:spPr>
      </p:sp>
      <p:sp>
        <p:nvSpPr>
          <p:cNvPr id="5" name="TextBox 5">
            <a:extLst>
              <a:ext uri="{FF2B5EF4-FFF2-40B4-BE49-F238E27FC236}">
                <a16:creationId xmlns:a16="http://schemas.microsoft.com/office/drawing/2014/main" id="{1784E2E1-0B63-0B6D-D9B5-E7100C7EE44A}"/>
              </a:ext>
            </a:extLst>
          </p:cNvPr>
          <p:cNvSpPr txBox="1"/>
          <p:nvPr/>
        </p:nvSpPr>
        <p:spPr>
          <a:xfrm>
            <a:off x="4454022" y="3999941"/>
            <a:ext cx="12805278" cy="2315692"/>
          </a:xfrm>
          <a:prstGeom prst="rect">
            <a:avLst/>
          </a:prstGeom>
        </p:spPr>
        <p:style>
          <a:lnRef idx="1">
            <a:schemeClr val="accent6"/>
          </a:lnRef>
          <a:fillRef idx="2">
            <a:schemeClr val="accent6"/>
          </a:fillRef>
          <a:effectRef idx="1">
            <a:schemeClr val="accent6"/>
          </a:effectRef>
          <a:fontRef idx="minor">
            <a:schemeClr val="dk1"/>
          </a:fontRef>
        </p:style>
        <p:txBody>
          <a:bodyPr lIns="0" tIns="0" rIns="0" bIns="0" rtlCol="0" anchor="t">
            <a:spAutoFit/>
          </a:bodyPr>
          <a:lstStyle/>
          <a:p>
            <a:pPr marL="0" lvl="0" indent="0" algn="just">
              <a:lnSpc>
                <a:spcPts val="18219"/>
              </a:lnSpc>
              <a:spcBef>
                <a:spcPct val="0"/>
              </a:spcBef>
            </a:pPr>
            <a:r>
              <a:rPr lang="en-US" sz="15439" b="1" spc="15" dirty="0">
                <a:solidFill>
                  <a:srgbClr val="B31E09"/>
                </a:solidFill>
                <a:latin typeface="Bookmania Bold"/>
                <a:ea typeface="Bookmania Bold"/>
                <a:cs typeface="Bookmania Bold"/>
                <a:sym typeface="Bookmania Bold"/>
              </a:rPr>
              <a:t>INCORRECT!</a:t>
            </a:r>
          </a:p>
        </p:txBody>
      </p:sp>
      <p:sp>
        <p:nvSpPr>
          <p:cNvPr id="6" name="TextBox 6">
            <a:extLst>
              <a:ext uri="{FF2B5EF4-FFF2-40B4-BE49-F238E27FC236}">
                <a16:creationId xmlns:a16="http://schemas.microsoft.com/office/drawing/2014/main" id="{39827EA8-5746-2886-25B7-E9A0965CFC33}"/>
              </a:ext>
            </a:extLst>
          </p:cNvPr>
          <p:cNvSpPr txBox="1"/>
          <p:nvPr/>
        </p:nvSpPr>
        <p:spPr>
          <a:xfrm>
            <a:off x="4941238" y="6878420"/>
            <a:ext cx="11830846" cy="1036796"/>
          </a:xfrm>
          <a:prstGeom prst="rect">
            <a:avLst/>
          </a:prstGeom>
        </p:spPr>
        <p:style>
          <a:lnRef idx="1">
            <a:schemeClr val="accent3"/>
          </a:lnRef>
          <a:fillRef idx="2">
            <a:schemeClr val="accent3"/>
          </a:fillRef>
          <a:effectRef idx="1">
            <a:schemeClr val="accent3"/>
          </a:effectRef>
          <a:fontRef idx="minor">
            <a:schemeClr val="dk1"/>
          </a:fontRef>
        </p:style>
        <p:txBody>
          <a:bodyPr lIns="0" tIns="0" rIns="0" bIns="0" rtlCol="0" anchor="t">
            <a:spAutoFit/>
          </a:bodyPr>
          <a:lstStyle/>
          <a:p>
            <a:pPr marL="0" lvl="0" indent="0" algn="just">
              <a:lnSpc>
                <a:spcPts val="8186"/>
              </a:lnSpc>
              <a:spcBef>
                <a:spcPct val="0"/>
              </a:spcBef>
            </a:pPr>
            <a:r>
              <a:rPr lang="en-US" sz="6937" b="1" spc="6" dirty="0">
                <a:solidFill>
                  <a:srgbClr val="1A1A1A"/>
                </a:solidFill>
                <a:latin typeface="Bookmania Bold"/>
                <a:ea typeface="Bookmania Bold"/>
                <a:cs typeface="Bookmania Bold"/>
                <a:sym typeface="Bookmania Bold"/>
              </a:rPr>
              <a:t>Give me 5 of your Mat Strips</a:t>
            </a:r>
          </a:p>
        </p:txBody>
      </p:sp>
      <p:pic>
        <p:nvPicPr>
          <p:cNvPr id="8" name="Picture 2" descr="Arrow: Straight with solid fill">
            <a:hlinkClick r:id="rId5" action="ppaction://hlinksldjump"/>
            <a:extLst>
              <a:ext uri="{FF2B5EF4-FFF2-40B4-BE49-F238E27FC236}">
                <a16:creationId xmlns:a16="http://schemas.microsoft.com/office/drawing/2014/main" id="{A53A49E3-CBCD-543E-B63F-3E4918FDC5AA}"/>
              </a:ext>
            </a:extLst>
          </p:cNvPr>
          <p:cNvPicPr>
            <a:picLocks noChangeAspect="1" noChangeArrowheads="1"/>
          </p:cNvPicPr>
          <p:nvPr/>
        </p:nvPicPr>
        <p:blipFill>
          <a:blip>
            <a:extLst>
              <a:ext uri="{96DAC541-7B7A-43D3-8B79-37D633B846F1}">
                <asvg:svgBlip xmlns:asvg="http://schemas.microsoft.com/office/drawing/2016/SVG/main" r:embed="rId6"/>
              </a:ext>
            </a:extLst>
          </a:blip>
          <a:srcRect/>
          <a:stretch/>
        </p:blipFill>
        <p:spPr bwMode="auto">
          <a:xfrm rot="10800000">
            <a:off x="15727639" y="8191500"/>
            <a:ext cx="2361376" cy="2361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59024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bg/>
                                          </p:spTgt>
                                        </p:tgtEl>
                                        <p:attrNameLst>
                                          <p:attrName>style.visibility</p:attrName>
                                        </p:attrNameLst>
                                      </p:cBhvr>
                                      <p:to>
                                        <p:strVal val="visible"/>
                                      </p:to>
                                    </p:set>
                                    <p:anim calcmode="lin" valueType="num">
                                      <p:cBhvr>
                                        <p:cTn id="14" dur="500" fill="hold"/>
                                        <p:tgtEl>
                                          <p:spTgt spid="6">
                                            <p:bg/>
                                          </p:spTgt>
                                        </p:tgtEl>
                                        <p:attrNameLst>
                                          <p:attrName>ppt_w</p:attrName>
                                        </p:attrNameLst>
                                      </p:cBhvr>
                                      <p:tavLst>
                                        <p:tav tm="0">
                                          <p:val>
                                            <p:fltVal val="0"/>
                                          </p:val>
                                        </p:tav>
                                        <p:tav tm="100000">
                                          <p:val>
                                            <p:strVal val="#ppt_w"/>
                                          </p:val>
                                        </p:tav>
                                      </p:tavLst>
                                    </p:anim>
                                    <p:anim calcmode="lin" valueType="num">
                                      <p:cBhvr>
                                        <p:cTn id="15" dur="500" fill="hold"/>
                                        <p:tgtEl>
                                          <p:spTgt spid="6">
                                            <p:bg/>
                                          </p:spTgt>
                                        </p:tgtEl>
                                        <p:attrNameLst>
                                          <p:attrName>ppt_h</p:attrName>
                                        </p:attrNameLst>
                                      </p:cBhvr>
                                      <p:tavLst>
                                        <p:tav tm="0">
                                          <p:val>
                                            <p:fltVal val="0"/>
                                          </p:val>
                                        </p:tav>
                                        <p:tav tm="100000">
                                          <p:val>
                                            <p:strVal val="#ppt_h"/>
                                          </p:val>
                                        </p:tav>
                                      </p:tavLst>
                                    </p:anim>
                                    <p:animEffect transition="in" filter="fade">
                                      <p:cBhvr>
                                        <p:cTn id="16" dur="500"/>
                                        <p:tgtEl>
                                          <p:spTgt spid="6">
                                            <p:bg/>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p:cTn id="19"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allAtOnce"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FE1CC-3F21-D771-BF84-95FCB2B2317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016A723-CA20-506E-83CE-E0F8C400708C}"/>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stretch>
              <a:fillRect b="-164845"/>
            </a:stretch>
          </a:blipFill>
        </p:spPr>
      </p:sp>
      <p:sp>
        <p:nvSpPr>
          <p:cNvPr id="3" name="Freeform 3">
            <a:extLst>
              <a:ext uri="{FF2B5EF4-FFF2-40B4-BE49-F238E27FC236}">
                <a16:creationId xmlns:a16="http://schemas.microsoft.com/office/drawing/2014/main" id="{36C162F7-8CD3-4201-798F-8AF3A4978B36}"/>
              </a:ext>
            </a:extLst>
          </p:cNvPr>
          <p:cNvSpPr/>
          <p:nvPr/>
        </p:nvSpPr>
        <p:spPr>
          <a:xfrm>
            <a:off x="702685" y="-5905500"/>
            <a:ext cx="20606620" cy="20606620"/>
          </a:xfrm>
          <a:custGeom>
            <a:avLst/>
            <a:gdLst/>
            <a:ahLst/>
            <a:cxnLst/>
            <a:rect l="l" t="t" r="r" b="b"/>
            <a:pathLst>
              <a:path w="20606620" h="20606620">
                <a:moveTo>
                  <a:pt x="0" y="0"/>
                </a:moveTo>
                <a:lnTo>
                  <a:pt x="20606620" y="0"/>
                </a:lnTo>
                <a:lnTo>
                  <a:pt x="20606620" y="20606620"/>
                </a:lnTo>
                <a:lnTo>
                  <a:pt x="0" y="20606620"/>
                </a:lnTo>
                <a:lnTo>
                  <a:pt x="0" y="0"/>
                </a:lnTo>
                <a:close/>
              </a:path>
            </a:pathLst>
          </a:custGeom>
          <a:blipFill>
            <a:blip r:embed="rId5">
              <a:alphaModFix amt="69000"/>
            </a:blip>
            <a:stretch>
              <a:fillRect/>
            </a:stretch>
          </a:blipFill>
        </p:spPr>
      </p:sp>
      <p:pic>
        <p:nvPicPr>
          <p:cNvPr id="11" name="Picture 6" descr="Image result for torn paper">
            <a:extLst>
              <a:ext uri="{FF2B5EF4-FFF2-40B4-BE49-F238E27FC236}">
                <a16:creationId xmlns:a16="http://schemas.microsoft.com/office/drawing/2014/main" id="{7A9D6054-8C61-B281-2324-A6D245C3E0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9376">
            <a:off x="9635784" y="-838648"/>
            <a:ext cx="9466800" cy="1198480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2C092F9-EA84-672A-F466-0DE626CAA88D}"/>
              </a:ext>
            </a:extLst>
          </p:cNvPr>
          <p:cNvSpPr txBox="1"/>
          <p:nvPr/>
        </p:nvSpPr>
        <p:spPr>
          <a:xfrm rot="179472">
            <a:off x="9809978" y="543414"/>
            <a:ext cx="9187584" cy="1446550"/>
          </a:xfrm>
          <a:prstGeom prst="rect">
            <a:avLst/>
          </a:prstGeom>
          <a:noFill/>
        </p:spPr>
        <p:txBody>
          <a:bodyPr wrap="square" rtlCol="0">
            <a:spAutoFit/>
          </a:bodyPr>
          <a:lstStyle/>
          <a:p>
            <a:pPr algn="ctr"/>
            <a:r>
              <a:rPr lang="en-US" sz="8800" dirty="0">
                <a:latin typeface="Garet" panose="020B0604020202020204" charset="0"/>
              </a:rPr>
              <a:t>Franz’s deal:</a:t>
            </a:r>
          </a:p>
        </p:txBody>
      </p:sp>
      <p:pic>
        <p:nvPicPr>
          <p:cNvPr id="13" name="Picture 4">
            <a:extLst>
              <a:ext uri="{FF2B5EF4-FFF2-40B4-BE49-F238E27FC236}">
                <a16:creationId xmlns:a16="http://schemas.microsoft.com/office/drawing/2014/main" id="{61558BBB-2C25-84A9-1FED-D4ACC1F97CEF}"/>
              </a:ext>
            </a:extLst>
          </p:cNvPr>
          <p:cNvPicPr>
            <a:picLocks noChangeAspect="1"/>
          </p:cNvPicPr>
          <p:nvPr/>
        </p:nvPicPr>
        <p:blipFill rotWithShape="1">
          <a:blip>
            <a:extLst>
              <a:ext uri="{96DAC541-7B7A-43D3-8B79-37D633B846F1}">
                <asvg:svgBlip xmlns:asvg="http://schemas.microsoft.com/office/drawing/2016/SVG/main" r:embed="rId7"/>
              </a:ext>
            </a:extLst>
          </a:blip>
          <a:srcRect l="26268" t="-30338" b="-10515"/>
          <a:stretch>
            <a:fillRect/>
          </a:stretch>
        </p:blipFill>
        <p:spPr>
          <a:xfrm rot="21317481">
            <a:off x="10718466" y="-1538832"/>
            <a:ext cx="5452201" cy="11152472"/>
          </a:xfrm>
          <a:prstGeom prst="rect">
            <a:avLst/>
          </a:prstGeom>
        </p:spPr>
      </p:pic>
      <p:sp>
        <p:nvSpPr>
          <p:cNvPr id="15" name="Freeform 4">
            <a:extLst>
              <a:ext uri="{FF2B5EF4-FFF2-40B4-BE49-F238E27FC236}">
                <a16:creationId xmlns:a16="http://schemas.microsoft.com/office/drawing/2014/main" id="{016186C1-89F9-B39B-1FF0-A510CF60ABF3}"/>
              </a:ext>
            </a:extLst>
          </p:cNvPr>
          <p:cNvSpPr/>
          <p:nvPr/>
        </p:nvSpPr>
        <p:spPr>
          <a:xfrm>
            <a:off x="334140" y="1097783"/>
            <a:ext cx="6526824" cy="10021994"/>
          </a:xfrm>
          <a:custGeom>
            <a:avLst/>
            <a:gdLst/>
            <a:ahLst/>
            <a:cxnLst/>
            <a:rect l="l" t="t" r="r" b="b"/>
            <a:pathLst>
              <a:path w="6526824" h="10021994">
                <a:moveTo>
                  <a:pt x="0" y="0"/>
                </a:moveTo>
                <a:lnTo>
                  <a:pt x="6526824" y="0"/>
                </a:lnTo>
                <a:lnTo>
                  <a:pt x="6526824" y="10021994"/>
                </a:lnTo>
                <a:lnTo>
                  <a:pt x="0" y="10021994"/>
                </a:lnTo>
                <a:lnTo>
                  <a:pt x="0" y="0"/>
                </a:lnTo>
                <a:close/>
              </a:path>
            </a:pathLst>
          </a:custGeom>
          <a:blipFill>
            <a:blip r:embed="rId8"/>
            <a:stretch>
              <a:fillRect/>
            </a:stretch>
          </a:blipFill>
        </p:spPr>
      </p:sp>
      <p:sp>
        <p:nvSpPr>
          <p:cNvPr id="16" name="Rounded Rectangular Callout 11">
            <a:extLst>
              <a:ext uri="{FF2B5EF4-FFF2-40B4-BE49-F238E27FC236}">
                <a16:creationId xmlns:a16="http://schemas.microsoft.com/office/drawing/2014/main" id="{647591C5-85C4-E068-18DD-0DCA1DE69016}"/>
              </a:ext>
            </a:extLst>
          </p:cNvPr>
          <p:cNvSpPr/>
          <p:nvPr/>
        </p:nvSpPr>
        <p:spPr>
          <a:xfrm>
            <a:off x="4142509" y="6108780"/>
            <a:ext cx="4710546" cy="3793288"/>
          </a:xfrm>
          <a:prstGeom prst="wedgeRoundRectCallout">
            <a:avLst>
              <a:gd name="adj1" fmla="val 15652"/>
              <a:gd name="adj2" fmla="val -91187"/>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0"/>
              </a:lnSpc>
            </a:pPr>
            <a:r>
              <a:rPr lang="en-US" sz="6400" dirty="0">
                <a:solidFill>
                  <a:schemeClr val="tx1">
                    <a:lumMod val="85000"/>
                    <a:lumOff val="15000"/>
                  </a:schemeClr>
                </a:solidFill>
                <a:latin typeface="Bodoni MT Condensed" panose="02070606080606020203" pitchFamily="18" charset="0"/>
              </a:rPr>
              <a:t>Great job. </a:t>
            </a:r>
            <a:br>
              <a:rPr lang="en-US" sz="6400" dirty="0">
                <a:solidFill>
                  <a:schemeClr val="tx1">
                    <a:lumMod val="85000"/>
                    <a:lumOff val="15000"/>
                  </a:schemeClr>
                </a:solidFill>
                <a:latin typeface="Bodoni MT Condensed" panose="02070606080606020203" pitchFamily="18" charset="0"/>
              </a:rPr>
            </a:br>
            <a:r>
              <a:rPr lang="en-US" sz="6400" dirty="0">
                <a:solidFill>
                  <a:schemeClr val="tx1">
                    <a:lumMod val="85000"/>
                    <a:lumOff val="15000"/>
                  </a:schemeClr>
                </a:solidFill>
                <a:latin typeface="Bodoni MT Condensed" panose="02070606080606020203" pitchFamily="18" charset="0"/>
              </a:rPr>
              <a:t>Here’s my deal:</a:t>
            </a:r>
          </a:p>
        </p:txBody>
      </p:sp>
      <p:sp>
        <p:nvSpPr>
          <p:cNvPr id="17" name="Rounded Rectangular Callout 12">
            <a:extLst>
              <a:ext uri="{FF2B5EF4-FFF2-40B4-BE49-F238E27FC236}">
                <a16:creationId xmlns:a16="http://schemas.microsoft.com/office/drawing/2014/main" id="{29FD742C-8189-B87E-84DA-EC752A28C561}"/>
              </a:ext>
            </a:extLst>
          </p:cNvPr>
          <p:cNvSpPr/>
          <p:nvPr/>
        </p:nvSpPr>
        <p:spPr>
          <a:xfrm>
            <a:off x="4364180" y="5338962"/>
            <a:ext cx="4267200" cy="4544428"/>
          </a:xfrm>
          <a:prstGeom prst="wedgeRoundRectCallout">
            <a:avLst>
              <a:gd name="adj1" fmla="val 16828"/>
              <a:gd name="adj2" fmla="val -66351"/>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6800"/>
              </a:lnSpc>
            </a:pPr>
            <a:r>
              <a:rPr lang="en-US" sz="6400" dirty="0">
                <a:solidFill>
                  <a:schemeClr val="tx1">
                    <a:lumMod val="85000"/>
                    <a:lumOff val="15000"/>
                  </a:schemeClr>
                </a:solidFill>
                <a:latin typeface="Bodoni MT Condensed" panose="02070606080606020203" pitchFamily="18" charset="0"/>
              </a:rPr>
              <a:t>I’ll give you </a:t>
            </a:r>
            <a:br>
              <a:rPr lang="en-US" sz="6400" dirty="0">
                <a:solidFill>
                  <a:schemeClr val="tx1">
                    <a:lumMod val="85000"/>
                    <a:lumOff val="15000"/>
                  </a:schemeClr>
                </a:solidFill>
                <a:latin typeface="Bodoni MT Condensed" panose="02070606080606020203" pitchFamily="18" charset="0"/>
              </a:rPr>
            </a:br>
            <a:r>
              <a:rPr lang="en-US" sz="6400" b="1" dirty="0">
                <a:solidFill>
                  <a:schemeClr val="accent3">
                    <a:lumMod val="75000"/>
                  </a:schemeClr>
                </a:solidFill>
                <a:latin typeface="Bodoni MT Condensed" panose="02070606080606020203" pitchFamily="18" charset="0"/>
              </a:rPr>
              <a:t>8 strips </a:t>
            </a:r>
            <a:r>
              <a:rPr lang="en-US" sz="6400" dirty="0">
                <a:solidFill>
                  <a:schemeClr val="tx1">
                    <a:lumMod val="85000"/>
                    <a:lumOff val="15000"/>
                  </a:schemeClr>
                </a:solidFill>
                <a:latin typeface="Bodoni MT Condensed" panose="02070606080606020203" pitchFamily="18" charset="0"/>
              </a:rPr>
              <a:t>for answering my question right.</a:t>
            </a:r>
          </a:p>
        </p:txBody>
      </p:sp>
      <p:sp>
        <p:nvSpPr>
          <p:cNvPr id="18" name="TextBox 17">
            <a:hlinkClick r:id="rId9" action="ppaction://hlinksldjump"/>
            <a:extLst>
              <a:ext uri="{FF2B5EF4-FFF2-40B4-BE49-F238E27FC236}">
                <a16:creationId xmlns:a16="http://schemas.microsoft.com/office/drawing/2014/main" id="{53BD1F6A-F616-4797-AE33-AEF47A27349F}"/>
              </a:ext>
            </a:extLst>
          </p:cNvPr>
          <p:cNvSpPr txBox="1"/>
          <p:nvPr/>
        </p:nvSpPr>
        <p:spPr>
          <a:xfrm rot="179472">
            <a:off x="7669224" y="7802693"/>
            <a:ext cx="8546312" cy="1569660"/>
          </a:xfrm>
          <a:prstGeom prst="rect">
            <a:avLst/>
          </a:prstGeom>
          <a:noFill/>
        </p:spPr>
        <p:txBody>
          <a:bodyPr wrap="square" rtlCol="0">
            <a:spAutoFit/>
          </a:bodyPr>
          <a:lstStyle/>
          <a:p>
            <a:pPr algn="ctr"/>
            <a:r>
              <a:rPr lang="en-US" sz="8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228600">
                    <a:schemeClr val="accent3">
                      <a:satMod val="175000"/>
                      <a:alpha val="40000"/>
                    </a:schemeClr>
                  </a:glow>
                  <a:outerShdw blurRad="38100" dist="38100" dir="2700000" algn="tl">
                    <a:srgbClr val="000000">
                      <a:alpha val="43137"/>
                    </a:srgbClr>
                  </a:outerShdw>
                </a:effectLst>
                <a:latin typeface="Roca One Heavy" panose="020B0604020202020204" charset="0"/>
              </a:rPr>
              <a:t>DEAL</a:t>
            </a:r>
            <a:r>
              <a:rPr lang="en-US" sz="9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228600">
                    <a:schemeClr val="accent3">
                      <a:satMod val="175000"/>
                      <a:alpha val="40000"/>
                    </a:schemeClr>
                  </a:glow>
                  <a:outerShdw blurRad="38100" dist="38100" dir="2700000" algn="tl">
                    <a:srgbClr val="000000">
                      <a:alpha val="43137"/>
                    </a:srgbClr>
                  </a:outerShdw>
                </a:effectLst>
                <a:latin typeface="Roca One Heavy" panose="020B0604020202020204" charset="0"/>
              </a:rPr>
              <a:t>!</a:t>
            </a:r>
          </a:p>
        </p:txBody>
      </p:sp>
      <p:sp>
        <p:nvSpPr>
          <p:cNvPr id="19" name="TextBox 18">
            <a:hlinkClick r:id="rId10" action="ppaction://hlinksldjump"/>
            <a:extLst>
              <a:ext uri="{FF2B5EF4-FFF2-40B4-BE49-F238E27FC236}">
                <a16:creationId xmlns:a16="http://schemas.microsoft.com/office/drawing/2014/main" id="{C209D464-815B-C27E-ADFD-0825BF2E3542}"/>
              </a:ext>
            </a:extLst>
          </p:cNvPr>
          <p:cNvSpPr txBox="1"/>
          <p:nvPr/>
        </p:nvSpPr>
        <p:spPr>
          <a:xfrm rot="179472">
            <a:off x="11142637" y="9051294"/>
            <a:ext cx="6143719" cy="1446550"/>
          </a:xfrm>
          <a:prstGeom prst="rect">
            <a:avLst/>
          </a:prstGeom>
          <a:noFill/>
        </p:spPr>
        <p:txBody>
          <a:bodyPr wrap="square" rtlCol="0">
            <a:spAutoFit/>
          </a:bodyPr>
          <a:lstStyle/>
          <a:p>
            <a:pPr algn="ctr"/>
            <a:r>
              <a:rPr lang="en-US" sz="8800" b="1" dirty="0">
                <a:ln w="22225">
                  <a:solidFill>
                    <a:schemeClr val="accent2"/>
                  </a:solidFill>
                  <a:prstDash val="solid"/>
                </a:ln>
                <a:solidFill>
                  <a:schemeClr val="accent2">
                    <a:lumMod val="40000"/>
                    <a:lumOff val="60000"/>
                  </a:schemeClr>
                </a:solidFill>
                <a:effectLst>
                  <a:glow rad="228600">
                    <a:schemeClr val="accent2">
                      <a:satMod val="175000"/>
                      <a:alpha val="40000"/>
                    </a:schemeClr>
                  </a:glow>
                  <a:outerShdw blurRad="38100" dist="38100" dir="2700000" algn="tl">
                    <a:srgbClr val="000000">
                      <a:alpha val="43137"/>
                    </a:srgbClr>
                  </a:outerShdw>
                </a:effectLst>
                <a:latin typeface="Roca One Heavy" panose="020B0604020202020204" charset="0"/>
              </a:rPr>
              <a:t>NO DEAL!</a:t>
            </a:r>
          </a:p>
        </p:txBody>
      </p:sp>
      <p:grpSp>
        <p:nvGrpSpPr>
          <p:cNvPr id="14" name="Picture 7">
            <a:extLst>
              <a:ext uri="{FF2B5EF4-FFF2-40B4-BE49-F238E27FC236}">
                <a16:creationId xmlns:a16="http://schemas.microsoft.com/office/drawing/2014/main" id="{3C2AB5B5-4452-E5EA-7250-C8CAF7A5A2A5}"/>
              </a:ext>
            </a:extLst>
          </p:cNvPr>
          <p:cNvGrpSpPr/>
          <p:nvPr/>
        </p:nvGrpSpPr>
        <p:grpSpPr>
          <a:xfrm>
            <a:off x="12514550" y="1845560"/>
            <a:ext cx="5667296" cy="7208533"/>
            <a:chOff x="13541645" y="2626443"/>
            <a:chExt cx="4462132" cy="5991790"/>
          </a:xfrm>
        </p:grpSpPr>
        <p:pic>
          <p:nvPicPr>
            <p:cNvPr id="20" name="Picture 19">
              <a:extLst>
                <a:ext uri="{FF2B5EF4-FFF2-40B4-BE49-F238E27FC236}">
                  <a16:creationId xmlns:a16="http://schemas.microsoft.com/office/drawing/2014/main" id="{8639EA4D-9D7D-6400-F6AD-AA3C515909A3}"/>
                </a:ext>
              </a:extLst>
            </p:cNvPr>
            <p:cNvPicPr>
              <a:picLocks noChangeAspect="1"/>
            </p:cNvPicPr>
            <p:nvPr/>
          </p:nvPicPr>
          <p:blipFill>
            <a:blip r:embed="rId11"/>
            <a:stretch>
              <a:fillRect/>
            </a:stretch>
          </p:blipFill>
          <p:spPr>
            <a:xfrm rot="6573535">
              <a:off x="13399547" y="4014002"/>
              <a:ext cx="5526430" cy="3682031"/>
            </a:xfrm>
            <a:prstGeom prst="rect">
              <a:avLst/>
            </a:prstGeom>
            <a:ln/>
          </p:spPr>
        </p:pic>
        <p:pic>
          <p:nvPicPr>
            <p:cNvPr id="21" name="Picture 20">
              <a:extLst>
                <a:ext uri="{FF2B5EF4-FFF2-40B4-BE49-F238E27FC236}">
                  <a16:creationId xmlns:a16="http://schemas.microsoft.com/office/drawing/2014/main" id="{DBED344F-EA8A-CAFA-D7DC-8B19229B0B84}"/>
                </a:ext>
              </a:extLst>
            </p:cNvPr>
            <p:cNvPicPr>
              <a:picLocks noChangeAspect="1"/>
            </p:cNvPicPr>
            <p:nvPr/>
          </p:nvPicPr>
          <p:blipFill>
            <a:blip r:embed="rId12"/>
            <a:stretch>
              <a:fillRect/>
            </a:stretch>
          </p:blipFill>
          <p:spPr>
            <a:xfrm rot="6573535">
              <a:off x="13009534" y="3781322"/>
              <a:ext cx="5526430" cy="3682031"/>
            </a:xfrm>
            <a:prstGeom prst="rect">
              <a:avLst/>
            </a:prstGeom>
            <a:ln/>
          </p:spPr>
        </p:pic>
        <p:pic>
          <p:nvPicPr>
            <p:cNvPr id="22" name="Picture 21">
              <a:extLst>
                <a:ext uri="{FF2B5EF4-FFF2-40B4-BE49-F238E27FC236}">
                  <a16:creationId xmlns:a16="http://schemas.microsoft.com/office/drawing/2014/main" id="{710034C0-C49B-ED30-47D9-39EB0DEA898A}"/>
                </a:ext>
              </a:extLst>
            </p:cNvPr>
            <p:cNvPicPr>
              <a:picLocks noChangeAspect="1"/>
            </p:cNvPicPr>
            <p:nvPr/>
          </p:nvPicPr>
          <p:blipFill>
            <a:blip r:embed="rId13"/>
            <a:stretch>
              <a:fillRect/>
            </a:stretch>
          </p:blipFill>
          <p:spPr>
            <a:xfrm rot="6573535">
              <a:off x="12619446" y="3548642"/>
              <a:ext cx="5526430" cy="3682031"/>
            </a:xfrm>
            <a:prstGeom prst="rect">
              <a:avLst/>
            </a:prstGeom>
            <a:ln/>
          </p:spPr>
        </p:pic>
      </p:grpSp>
    </p:spTree>
    <p:extLst>
      <p:ext uri="{BB962C8B-B14F-4D97-AF65-F5344CB8AC3E}">
        <p14:creationId xmlns:p14="http://schemas.microsoft.com/office/powerpoint/2010/main" val="33709325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subTnLst>
                                    <p:audio>
                                      <p:cMediaNode>
                                        <p:cTn display="0" masterRel="sameClick">
                                          <p:stCondLst>
                                            <p:cond evt="begin" delay="0">
                                              <p:tn val="14"/>
                                            </p:cond>
                                          </p:stCondLst>
                                          <p:endCondLst>
                                            <p:cond evt="onStopAudio" delay="0">
                                              <p:tgtEl>
                                                <p:sldTgt/>
                                              </p:tgtEl>
                                            </p:cond>
                                          </p:endCondLst>
                                        </p:cTn>
                                        <p:tgtEl>
                                          <p:sndTgt r:embed="rId2" name="cashreg.wav"/>
                                        </p:tgtEl>
                                      </p:cMediaNode>
                                    </p:audio>
                                  </p:subTnLst>
                                </p:cTn>
                              </p:par>
                              <p:par>
                                <p:cTn id="17" presetID="47"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anim calcmode="lin" valueType="num">
                                      <p:cBhvr>
                                        <p:cTn id="20" dur="500" fill="hold"/>
                                        <p:tgtEl>
                                          <p:spTgt spid="13"/>
                                        </p:tgtEl>
                                        <p:attrNameLst>
                                          <p:attrName>ppt_x</p:attrName>
                                        </p:attrNameLst>
                                      </p:cBhvr>
                                      <p:tavLst>
                                        <p:tav tm="0">
                                          <p:val>
                                            <p:strVal val="#ppt_x"/>
                                          </p:val>
                                        </p:tav>
                                        <p:tav tm="100000">
                                          <p:val>
                                            <p:strVal val="#ppt_x"/>
                                          </p:val>
                                        </p:tav>
                                      </p:tavLst>
                                    </p:anim>
                                    <p:anim calcmode="lin" valueType="num">
                                      <p:cBhvr>
                                        <p:cTn id="21" dur="500" fill="hold"/>
                                        <p:tgtEl>
                                          <p:spTgt spid="1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par>
                                <p:cTn id="22" presetID="42"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49" presetClass="entr" presetSubtype="0" decel="100000"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 calcmode="lin" valueType="num">
                                      <p:cBhvr>
                                        <p:cTn id="32" dur="500" fill="hold"/>
                                        <p:tgtEl>
                                          <p:spTgt spid="18"/>
                                        </p:tgtEl>
                                        <p:attrNameLst>
                                          <p:attrName>style.rotation</p:attrName>
                                        </p:attrNameLst>
                                      </p:cBhvr>
                                      <p:tavLst>
                                        <p:tav tm="0">
                                          <p:val>
                                            <p:fltVal val="360"/>
                                          </p:val>
                                        </p:tav>
                                        <p:tav tm="100000">
                                          <p:val>
                                            <p:fltVal val="0"/>
                                          </p:val>
                                        </p:tav>
                                      </p:tavLst>
                                    </p:anim>
                                    <p:animEffect transition="in" filter="fade">
                                      <p:cBhvr>
                                        <p:cTn id="33" dur="500"/>
                                        <p:tgtEl>
                                          <p:spTgt spid="18"/>
                                        </p:tgtEl>
                                      </p:cBhvr>
                                    </p:animEffect>
                                  </p:childTnLst>
                                </p:cTn>
                              </p:par>
                            </p:childTnLst>
                          </p:cTn>
                        </p:par>
                        <p:par>
                          <p:cTn id="34" fill="hold">
                            <p:stCondLst>
                              <p:cond delay="2000"/>
                            </p:stCondLst>
                            <p:childTnLst>
                              <p:par>
                                <p:cTn id="35" presetID="49" presetClass="entr" presetSubtype="0" decel="10000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 calcmode="lin" valueType="num">
                                      <p:cBhvr>
                                        <p:cTn id="39" dur="500" fill="hold"/>
                                        <p:tgtEl>
                                          <p:spTgt spid="19"/>
                                        </p:tgtEl>
                                        <p:attrNameLst>
                                          <p:attrName>style.rotation</p:attrName>
                                        </p:attrNameLst>
                                      </p:cBhvr>
                                      <p:tavLst>
                                        <p:tav tm="0">
                                          <p:val>
                                            <p:fltVal val="360"/>
                                          </p:val>
                                        </p:tav>
                                        <p:tav tm="100000">
                                          <p:val>
                                            <p:fltVal val="0"/>
                                          </p:val>
                                        </p:tav>
                                      </p:tavLst>
                                    </p:anim>
                                    <p:animEffect transition="in" filter="fade">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8" grpId="0"/>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C89F06-44BD-D0A8-12A6-CEB825AE169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D5FDC99-CABB-6B93-562D-4BD6107831E5}"/>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b="-164845"/>
            </a:stretch>
          </a:blipFill>
        </p:spPr>
      </p:sp>
      <p:sp>
        <p:nvSpPr>
          <p:cNvPr id="3" name="Freeform 3">
            <a:extLst>
              <a:ext uri="{FF2B5EF4-FFF2-40B4-BE49-F238E27FC236}">
                <a16:creationId xmlns:a16="http://schemas.microsoft.com/office/drawing/2014/main" id="{FC2600F9-EE08-88C4-6B71-F817D91AB402}"/>
              </a:ext>
            </a:extLst>
          </p:cNvPr>
          <p:cNvSpPr/>
          <p:nvPr/>
        </p:nvSpPr>
        <p:spPr>
          <a:xfrm>
            <a:off x="702685" y="-5905500"/>
            <a:ext cx="20606620" cy="20606620"/>
          </a:xfrm>
          <a:custGeom>
            <a:avLst/>
            <a:gdLst/>
            <a:ahLst/>
            <a:cxnLst/>
            <a:rect l="l" t="t" r="r" b="b"/>
            <a:pathLst>
              <a:path w="20606620" h="20606620">
                <a:moveTo>
                  <a:pt x="0" y="0"/>
                </a:moveTo>
                <a:lnTo>
                  <a:pt x="20606620" y="0"/>
                </a:lnTo>
                <a:lnTo>
                  <a:pt x="20606620" y="20606620"/>
                </a:lnTo>
                <a:lnTo>
                  <a:pt x="0" y="20606620"/>
                </a:lnTo>
                <a:lnTo>
                  <a:pt x="0" y="0"/>
                </a:lnTo>
                <a:close/>
              </a:path>
            </a:pathLst>
          </a:custGeom>
          <a:blipFill>
            <a:blip r:embed="rId3">
              <a:alphaModFix amt="69000"/>
            </a:blip>
            <a:stretch>
              <a:fillRect/>
            </a:stretch>
          </a:blipFill>
        </p:spPr>
      </p:sp>
      <p:pic>
        <p:nvPicPr>
          <p:cNvPr id="4" name="Picture 3">
            <a:extLst>
              <a:ext uri="{FF2B5EF4-FFF2-40B4-BE49-F238E27FC236}">
                <a16:creationId xmlns:a16="http://schemas.microsoft.com/office/drawing/2014/main" id="{1F14755D-D8A4-D56F-E4D2-6E0D8BBA3CB9}"/>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50001" b="94445" l="65194" r="78782"/>
                    </a14:imgEffect>
                    <a14:imgEffect>
                      <a14:sharpenSoften amount="11000"/>
                    </a14:imgEffect>
                    <a14:imgEffect>
                      <a14:brightnessContrast bright="-5000" contrast="6000"/>
                    </a14:imgEffect>
                  </a14:imgLayer>
                </a14:imgProps>
              </a:ext>
              <a:ext uri="{28A0092B-C50C-407E-A947-70E740481C1C}">
                <a14:useLocalDpi xmlns:a14="http://schemas.microsoft.com/office/drawing/2010/main" val="0"/>
              </a:ext>
            </a:extLst>
          </a:blip>
          <a:srcRect l="63496" t="44445" r="19520"/>
          <a:stretch>
            <a:fillRect/>
          </a:stretch>
        </p:blipFill>
        <p:spPr bwMode="auto">
          <a:xfrm>
            <a:off x="717884" y="2705101"/>
            <a:ext cx="5334000" cy="95250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684B103-DFE4-5235-1EF2-32F4F1A173E6}"/>
              </a:ext>
            </a:extLst>
          </p:cNvPr>
          <p:cNvPicPr>
            <a:picLocks noChangeAspect="1" noChangeArrowheads="1"/>
          </p:cNvPicPr>
          <p:nvPr/>
        </p:nvPicPr>
        <p:blipFill>
          <a:blip>
            <a:extLst>
              <a:ext uri="{96DAC541-7B7A-43D3-8B79-37D633B846F1}">
                <asvg:svgBlip xmlns:asvg="http://schemas.microsoft.com/office/drawing/2016/SVG/main" r:embed="rId6"/>
              </a:ext>
            </a:extLst>
          </a:blip>
          <a:srcRect t="7657" b="7657"/>
          <a:stretch/>
        </p:blipFill>
        <p:spPr bwMode="auto">
          <a:xfrm>
            <a:off x="10378440" y="-1"/>
            <a:ext cx="7909560" cy="102870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2CC9A36-42BE-34FC-66DA-A1334A91E909}"/>
              </a:ext>
            </a:extLst>
          </p:cNvPr>
          <p:cNvSpPr txBox="1"/>
          <p:nvPr/>
        </p:nvSpPr>
        <p:spPr>
          <a:xfrm>
            <a:off x="457200" y="571500"/>
            <a:ext cx="11125200" cy="3697166"/>
          </a:xfrm>
          <a:prstGeom prst="rect">
            <a:avLst/>
          </a:prstGeom>
          <a:noFill/>
        </p:spPr>
        <p:txBody>
          <a:bodyPr wrap="square" rtlCol="0">
            <a:spAutoFit/>
          </a:bodyPr>
          <a:lstStyle/>
          <a:p>
            <a:pPr>
              <a:lnSpc>
                <a:spcPts val="13840"/>
              </a:lnSpc>
            </a:pPr>
            <a:r>
              <a:rPr lang="en-US" sz="13200" b="1" dirty="0">
                <a:ln w="31550" cmpd="sng">
                  <a:gradFill>
                    <a:gsLst>
                      <a:gs pos="70000">
                        <a:schemeClr val="accent2"/>
                      </a:gs>
                      <a:gs pos="0">
                        <a:schemeClr val="accent2">
                          <a:lumMod val="60000"/>
                          <a:lumOff val="40000"/>
                        </a:schemeClr>
                      </a:gs>
                    </a:gsLst>
                    <a:lin ang="5400000"/>
                  </a:gradFill>
                  <a:prstDash val="solid"/>
                </a:ln>
                <a:solidFill>
                  <a:schemeClr val="accent2">
                    <a:lumMod val="20000"/>
                    <a:lumOff val="80000"/>
                  </a:schemeClr>
                </a:solidFill>
                <a:effectLst>
                  <a:outerShdw blurRad="50800" dist="40000" dir="5400000" algn="tl" rotWithShape="0">
                    <a:srgbClr val="000000">
                      <a:shade val="5000"/>
                      <a:satMod val="120000"/>
                      <a:alpha val="33000"/>
                    </a:srgbClr>
                  </a:outerShdw>
                </a:effectLst>
                <a:latin typeface="Roca One Heavy" panose="020B0604020202020204" charset="0"/>
              </a:rPr>
              <a:t>You got canned!</a:t>
            </a:r>
          </a:p>
        </p:txBody>
      </p:sp>
      <p:sp>
        <p:nvSpPr>
          <p:cNvPr id="7" name="Rounded Rectangular Callout 8">
            <a:extLst>
              <a:ext uri="{FF2B5EF4-FFF2-40B4-BE49-F238E27FC236}">
                <a16:creationId xmlns:a16="http://schemas.microsoft.com/office/drawing/2014/main" id="{B3528D69-58BD-D965-2AE5-7175E2C38EDE}"/>
              </a:ext>
            </a:extLst>
          </p:cNvPr>
          <p:cNvSpPr/>
          <p:nvPr/>
        </p:nvSpPr>
        <p:spPr>
          <a:xfrm>
            <a:off x="8839200" y="909000"/>
            <a:ext cx="4267200" cy="3014752"/>
          </a:xfrm>
          <a:prstGeom prst="wedgeRoundRectCallout">
            <a:avLst>
              <a:gd name="adj1" fmla="val 76012"/>
              <a:gd name="adj2" fmla="val 29696"/>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8000"/>
              </a:lnSpc>
            </a:pPr>
            <a:r>
              <a:rPr lang="en-US" sz="9600" dirty="0">
                <a:solidFill>
                  <a:schemeClr val="tx1">
                    <a:lumMod val="85000"/>
                    <a:lumOff val="15000"/>
                  </a:schemeClr>
                </a:solidFill>
                <a:latin typeface="Bodoni MT Condensed" panose="02070606080606020203" pitchFamily="18" charset="0"/>
              </a:rPr>
              <a:t>Here is</a:t>
            </a:r>
            <a:br>
              <a:rPr lang="en-US" sz="9600" dirty="0">
                <a:solidFill>
                  <a:schemeClr val="tx1">
                    <a:lumMod val="85000"/>
                    <a:lumOff val="15000"/>
                  </a:schemeClr>
                </a:solidFill>
                <a:latin typeface="Bodoni MT Condensed" panose="02070606080606020203" pitchFamily="18" charset="0"/>
              </a:rPr>
            </a:br>
            <a:r>
              <a:rPr lang="en-US" sz="9600" b="1" dirty="0">
                <a:solidFill>
                  <a:schemeClr val="accent2">
                    <a:lumMod val="75000"/>
                  </a:schemeClr>
                </a:solidFill>
                <a:latin typeface="Bodoni MT Condensed" panose="02070606080606020203" pitchFamily="18" charset="0"/>
              </a:rPr>
              <a:t>3 strips</a:t>
            </a:r>
            <a:r>
              <a:rPr lang="en-US" sz="9600" dirty="0">
                <a:solidFill>
                  <a:schemeClr val="tx1">
                    <a:lumMod val="85000"/>
                    <a:lumOff val="15000"/>
                  </a:schemeClr>
                </a:solidFill>
                <a:latin typeface="Bodoni MT Condensed" panose="02070606080606020203" pitchFamily="18" charset="0"/>
              </a:rPr>
              <a:t>.</a:t>
            </a:r>
          </a:p>
        </p:txBody>
      </p:sp>
      <p:pic>
        <p:nvPicPr>
          <p:cNvPr id="11" name="Picture 2" descr="Arrow: Straight with solid fill">
            <a:hlinkClick r:id="rId7" action="ppaction://hlinksldjump"/>
            <a:extLst>
              <a:ext uri="{FF2B5EF4-FFF2-40B4-BE49-F238E27FC236}">
                <a16:creationId xmlns:a16="http://schemas.microsoft.com/office/drawing/2014/main" id="{8EFF0841-6DE4-CD6A-A163-BC6B0CDA19E8}"/>
              </a:ext>
            </a:extLst>
          </p:cNvPr>
          <p:cNvPicPr>
            <a:picLocks noChangeAspect="1" noChangeArrowheads="1"/>
          </p:cNvPicPr>
          <p:nvPr/>
        </p:nvPicPr>
        <p:blipFill>
          <a:blip>
            <a:extLst>
              <a:ext uri="{96DAC541-7B7A-43D3-8B79-37D633B846F1}">
                <asvg:svgBlip xmlns:asvg="http://schemas.microsoft.com/office/drawing/2016/SVG/main" r:embed="rId8"/>
              </a:ext>
            </a:extLst>
          </a:blip>
          <a:srcRect/>
          <a:stretch/>
        </p:blipFill>
        <p:spPr bwMode="auto">
          <a:xfrm rot="10800000">
            <a:off x="15727639" y="8191500"/>
            <a:ext cx="2361376" cy="2361376"/>
          </a:xfrm>
          <a:prstGeom prst="rect">
            <a:avLst/>
          </a:prstGeom>
          <a:noFill/>
          <a:extLst>
            <a:ext uri="{909E8E84-426E-40DD-AFC4-6F175D3DCCD1}">
              <a14:hiddenFill xmlns:a14="http://schemas.microsoft.com/office/drawing/2010/main">
                <a:solidFill>
                  <a:srgbClr val="FFFFFF"/>
                </a:solidFill>
              </a14:hiddenFill>
            </a:ext>
          </a:extLst>
        </p:spPr>
      </p:pic>
      <p:grpSp>
        <p:nvGrpSpPr>
          <p:cNvPr id="8" name="Picture 7">
            <a:extLst>
              <a:ext uri="{FF2B5EF4-FFF2-40B4-BE49-F238E27FC236}">
                <a16:creationId xmlns:a16="http://schemas.microsoft.com/office/drawing/2014/main" id="{2200CDCA-864D-0AB1-997B-E5B85AB29B17}"/>
              </a:ext>
            </a:extLst>
          </p:cNvPr>
          <p:cNvGrpSpPr/>
          <p:nvPr/>
        </p:nvGrpSpPr>
        <p:grpSpPr>
          <a:xfrm>
            <a:off x="4704949" y="2705100"/>
            <a:ext cx="5667296" cy="7208533"/>
            <a:chOff x="13541645" y="2626443"/>
            <a:chExt cx="4462132" cy="5991790"/>
          </a:xfrm>
        </p:grpSpPr>
        <p:pic>
          <p:nvPicPr>
            <p:cNvPr id="9" name="Picture 8">
              <a:extLst>
                <a:ext uri="{FF2B5EF4-FFF2-40B4-BE49-F238E27FC236}">
                  <a16:creationId xmlns:a16="http://schemas.microsoft.com/office/drawing/2014/main" id="{5AF04EDA-F8B4-6464-F968-1392810FCFBA}"/>
                </a:ext>
              </a:extLst>
            </p:cNvPr>
            <p:cNvPicPr>
              <a:picLocks noChangeAspect="1"/>
            </p:cNvPicPr>
            <p:nvPr/>
          </p:nvPicPr>
          <p:blipFill>
            <a:blip r:embed="rId9"/>
            <a:stretch>
              <a:fillRect/>
            </a:stretch>
          </p:blipFill>
          <p:spPr>
            <a:xfrm rot="6573535">
              <a:off x="13399547" y="4014002"/>
              <a:ext cx="5526430" cy="3682031"/>
            </a:xfrm>
            <a:prstGeom prst="rect">
              <a:avLst/>
            </a:prstGeom>
            <a:ln/>
          </p:spPr>
        </p:pic>
        <p:pic>
          <p:nvPicPr>
            <p:cNvPr id="10" name="Picture 9">
              <a:extLst>
                <a:ext uri="{FF2B5EF4-FFF2-40B4-BE49-F238E27FC236}">
                  <a16:creationId xmlns:a16="http://schemas.microsoft.com/office/drawing/2014/main" id="{4FE030CE-D24E-0B97-1209-125BFB8E2317}"/>
                </a:ext>
              </a:extLst>
            </p:cNvPr>
            <p:cNvPicPr>
              <a:picLocks noChangeAspect="1"/>
            </p:cNvPicPr>
            <p:nvPr/>
          </p:nvPicPr>
          <p:blipFill>
            <a:blip r:embed="rId10"/>
            <a:stretch>
              <a:fillRect/>
            </a:stretch>
          </p:blipFill>
          <p:spPr>
            <a:xfrm rot="6573535">
              <a:off x="13009534" y="3781322"/>
              <a:ext cx="5526430" cy="3682031"/>
            </a:xfrm>
            <a:prstGeom prst="rect">
              <a:avLst/>
            </a:prstGeom>
            <a:ln/>
          </p:spPr>
        </p:pic>
        <p:pic>
          <p:nvPicPr>
            <p:cNvPr id="12" name="Picture 11">
              <a:extLst>
                <a:ext uri="{FF2B5EF4-FFF2-40B4-BE49-F238E27FC236}">
                  <a16:creationId xmlns:a16="http://schemas.microsoft.com/office/drawing/2014/main" id="{1C854E0B-62AA-6640-1EF8-5BAAEDBC9103}"/>
                </a:ext>
              </a:extLst>
            </p:cNvPr>
            <p:cNvPicPr>
              <a:picLocks noChangeAspect="1"/>
            </p:cNvPicPr>
            <p:nvPr/>
          </p:nvPicPr>
          <p:blipFill>
            <a:blip r:embed="rId11"/>
            <a:stretch>
              <a:fillRect/>
            </a:stretch>
          </p:blipFill>
          <p:spPr>
            <a:xfrm rot="6573535">
              <a:off x="12619446" y="3548642"/>
              <a:ext cx="5526430" cy="3682031"/>
            </a:xfrm>
            <a:prstGeom prst="rect">
              <a:avLst/>
            </a:prstGeom>
            <a:ln/>
          </p:spPr>
        </p:pic>
      </p:grpSp>
    </p:spTree>
    <p:extLst>
      <p:ext uri="{BB962C8B-B14F-4D97-AF65-F5344CB8AC3E}">
        <p14:creationId xmlns:p14="http://schemas.microsoft.com/office/powerpoint/2010/main" val="13891953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42"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49FD1-5759-14BB-5E5F-3591E99ECE2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B891865-3469-E16F-F2A7-9370E7A31B37}"/>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b="-164845"/>
            </a:stretch>
          </a:blipFill>
        </p:spPr>
      </p:sp>
      <p:sp>
        <p:nvSpPr>
          <p:cNvPr id="3" name="Freeform 3">
            <a:extLst>
              <a:ext uri="{FF2B5EF4-FFF2-40B4-BE49-F238E27FC236}">
                <a16:creationId xmlns:a16="http://schemas.microsoft.com/office/drawing/2014/main" id="{41B4105B-AE30-AF0E-8470-1321B1C610EE}"/>
              </a:ext>
            </a:extLst>
          </p:cNvPr>
          <p:cNvSpPr/>
          <p:nvPr/>
        </p:nvSpPr>
        <p:spPr>
          <a:xfrm>
            <a:off x="702685" y="-5905500"/>
            <a:ext cx="20606620" cy="20606620"/>
          </a:xfrm>
          <a:custGeom>
            <a:avLst/>
            <a:gdLst/>
            <a:ahLst/>
            <a:cxnLst/>
            <a:rect l="l" t="t" r="r" b="b"/>
            <a:pathLst>
              <a:path w="20606620" h="20606620">
                <a:moveTo>
                  <a:pt x="0" y="0"/>
                </a:moveTo>
                <a:lnTo>
                  <a:pt x="20606620" y="0"/>
                </a:lnTo>
                <a:lnTo>
                  <a:pt x="20606620" y="20606620"/>
                </a:lnTo>
                <a:lnTo>
                  <a:pt x="0" y="20606620"/>
                </a:lnTo>
                <a:lnTo>
                  <a:pt x="0" y="0"/>
                </a:lnTo>
                <a:close/>
              </a:path>
            </a:pathLst>
          </a:custGeom>
          <a:blipFill>
            <a:blip r:embed="rId3">
              <a:alphaModFix amt="69000"/>
            </a:blip>
            <a:stretch>
              <a:fillRect/>
            </a:stretch>
          </a:blipFill>
        </p:spPr>
      </p:sp>
      <p:pic>
        <p:nvPicPr>
          <p:cNvPr id="5" name="Picture 4">
            <a:extLst>
              <a:ext uri="{FF2B5EF4-FFF2-40B4-BE49-F238E27FC236}">
                <a16:creationId xmlns:a16="http://schemas.microsoft.com/office/drawing/2014/main" id="{00666895-AF30-8D6F-AA55-17A63A2AE87A}"/>
              </a:ext>
            </a:extLst>
          </p:cNvPr>
          <p:cNvPicPr>
            <a:picLocks noChangeAspect="1" noChangeArrowheads="1"/>
          </p:cNvPicPr>
          <p:nvPr/>
        </p:nvPicPr>
        <p:blipFill>
          <a:blip>
            <a:extLst>
              <a:ext uri="{96DAC541-7B7A-43D3-8B79-37D633B846F1}">
                <asvg:svgBlip xmlns:asvg="http://schemas.microsoft.com/office/drawing/2016/SVG/main" r:embed="rId4"/>
              </a:ext>
            </a:extLst>
          </a:blip>
          <a:srcRect t="7657" b="7657"/>
          <a:stretch/>
        </p:blipFill>
        <p:spPr bwMode="auto">
          <a:xfrm>
            <a:off x="10378440" y="-1"/>
            <a:ext cx="7909560" cy="102870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89DFD2A-76AF-781C-8A6B-26E33EEF792E}"/>
              </a:ext>
            </a:extLst>
          </p:cNvPr>
          <p:cNvSpPr txBox="1"/>
          <p:nvPr/>
        </p:nvSpPr>
        <p:spPr>
          <a:xfrm>
            <a:off x="2362200" y="2400300"/>
            <a:ext cx="9188855" cy="7605928"/>
          </a:xfrm>
          <a:prstGeom prst="rect">
            <a:avLst/>
          </a:prstGeom>
          <a:noFill/>
        </p:spPr>
        <p:txBody>
          <a:bodyPr wrap="square" rtlCol="0">
            <a:spAutoFit/>
          </a:bodyPr>
          <a:lstStyle/>
          <a:p>
            <a:pPr algn="ctr">
              <a:lnSpc>
                <a:spcPts val="13840"/>
              </a:lnSpc>
            </a:pPr>
            <a:r>
              <a:rPr lang="en-US" sz="19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haroni" panose="02010803020104030203" pitchFamily="2" charset="-79"/>
                <a:cs typeface="Aharoni" panose="02010803020104030203" pitchFamily="2" charset="-79"/>
              </a:rPr>
              <a:t>Better luck next time! </a:t>
            </a:r>
          </a:p>
        </p:txBody>
      </p:sp>
      <p:pic>
        <p:nvPicPr>
          <p:cNvPr id="9" name="Picture 2" descr="Arrow: Straight with solid fill">
            <a:hlinkClick r:id="rId5" action="ppaction://hlinksldjump"/>
            <a:extLst>
              <a:ext uri="{FF2B5EF4-FFF2-40B4-BE49-F238E27FC236}">
                <a16:creationId xmlns:a16="http://schemas.microsoft.com/office/drawing/2014/main" id="{4ABF2816-6F82-5013-6AF9-D708DF5D0DBA}"/>
              </a:ext>
            </a:extLst>
          </p:cNvPr>
          <p:cNvPicPr>
            <a:picLocks noChangeAspect="1" noChangeArrowheads="1"/>
          </p:cNvPicPr>
          <p:nvPr/>
        </p:nvPicPr>
        <p:blipFill>
          <a:blip>
            <a:extLst>
              <a:ext uri="{96DAC541-7B7A-43D3-8B79-37D633B846F1}">
                <asvg:svgBlip xmlns:asvg="http://schemas.microsoft.com/office/drawing/2016/SVG/main" r:embed="rId6"/>
              </a:ext>
            </a:extLst>
          </a:blip>
          <a:srcRect/>
          <a:stretch/>
        </p:blipFill>
        <p:spPr bwMode="auto">
          <a:xfrm rot="10800000">
            <a:off x="15727639" y="8191500"/>
            <a:ext cx="2361376" cy="2361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0122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36206" r="-36206"/>
            </a:stretch>
          </a:blipFill>
        </p:spPr>
      </p:sp>
      <p:sp>
        <p:nvSpPr>
          <p:cNvPr id="3" name="Freeform 3"/>
          <p:cNvSpPr/>
          <p:nvPr/>
        </p:nvSpPr>
        <p:spPr>
          <a:xfrm>
            <a:off x="-1214056" y="-379247"/>
            <a:ext cx="20203670" cy="11955048"/>
          </a:xfrm>
          <a:custGeom>
            <a:avLst/>
            <a:gdLst/>
            <a:ahLst/>
            <a:cxnLst/>
            <a:rect l="l" t="t" r="r" b="b"/>
            <a:pathLst>
              <a:path w="20203670" h="11955048">
                <a:moveTo>
                  <a:pt x="0" y="0"/>
                </a:moveTo>
                <a:lnTo>
                  <a:pt x="20203670" y="0"/>
                </a:lnTo>
                <a:lnTo>
                  <a:pt x="20203670" y="11955048"/>
                </a:lnTo>
                <a:lnTo>
                  <a:pt x="0" y="11955048"/>
                </a:lnTo>
                <a:lnTo>
                  <a:pt x="0" y="0"/>
                </a:lnTo>
                <a:close/>
              </a:path>
            </a:pathLst>
          </a:custGeom>
          <a:blipFill>
            <a:blip r:embed="rId4"/>
            <a:stretch>
              <a:fillRect t="-34498" b="-34498"/>
            </a:stretch>
          </a:blipFill>
        </p:spPr>
      </p:sp>
      <p:grpSp>
        <p:nvGrpSpPr>
          <p:cNvPr id="4" name="Group 4"/>
          <p:cNvGrpSpPr/>
          <p:nvPr/>
        </p:nvGrpSpPr>
        <p:grpSpPr>
          <a:xfrm rot="248697">
            <a:off x="2633190" y="-606526"/>
            <a:ext cx="15303865" cy="9321463"/>
            <a:chOff x="0" y="0"/>
            <a:chExt cx="1608695" cy="979843"/>
          </a:xfrm>
        </p:grpSpPr>
        <p:sp>
          <p:nvSpPr>
            <p:cNvPr id="5" name="Freeform 5"/>
            <p:cNvSpPr/>
            <p:nvPr/>
          </p:nvSpPr>
          <p:spPr>
            <a:xfrm>
              <a:off x="0" y="0"/>
              <a:ext cx="1608695" cy="979843"/>
            </a:xfrm>
            <a:custGeom>
              <a:avLst/>
              <a:gdLst/>
              <a:ahLst/>
              <a:cxnLst/>
              <a:rect l="l" t="t" r="r" b="b"/>
              <a:pathLst>
                <a:path w="1608695" h="979843">
                  <a:moveTo>
                    <a:pt x="873693" y="0"/>
                  </a:moveTo>
                  <a:cubicBezTo>
                    <a:pt x="982487" y="0"/>
                    <a:pt x="1062377" y="56775"/>
                    <a:pt x="1117009" y="122414"/>
                  </a:cubicBezTo>
                  <a:cubicBezTo>
                    <a:pt x="1216143" y="102191"/>
                    <a:pt x="1299296" y="109179"/>
                    <a:pt x="1366085" y="159492"/>
                  </a:cubicBezTo>
                  <a:cubicBezTo>
                    <a:pt x="1420747" y="200674"/>
                    <a:pt x="1444817" y="259369"/>
                    <a:pt x="1438764" y="318897"/>
                  </a:cubicBezTo>
                  <a:cubicBezTo>
                    <a:pt x="1563197" y="372989"/>
                    <a:pt x="1622776" y="474195"/>
                    <a:pt x="1605879" y="571376"/>
                  </a:cubicBezTo>
                  <a:cubicBezTo>
                    <a:pt x="1573562" y="679737"/>
                    <a:pt x="1411850" y="749389"/>
                    <a:pt x="1265640" y="731890"/>
                  </a:cubicBezTo>
                  <a:cubicBezTo>
                    <a:pt x="1223884" y="796254"/>
                    <a:pt x="1148705" y="846821"/>
                    <a:pt x="1053395" y="865923"/>
                  </a:cubicBezTo>
                  <a:cubicBezTo>
                    <a:pt x="926264" y="891397"/>
                    <a:pt x="798724" y="853882"/>
                    <a:pt x="722903" y="778283"/>
                  </a:cubicBezTo>
                  <a:lnTo>
                    <a:pt x="307531" y="979843"/>
                  </a:lnTo>
                  <a:cubicBezTo>
                    <a:pt x="370872" y="919779"/>
                    <a:pt x="433336" y="865923"/>
                    <a:pt x="452093" y="772649"/>
                  </a:cubicBezTo>
                  <a:cubicBezTo>
                    <a:pt x="399850" y="784846"/>
                    <a:pt x="339277" y="781441"/>
                    <a:pt x="283014" y="759499"/>
                  </a:cubicBezTo>
                  <a:cubicBezTo>
                    <a:pt x="183907" y="720849"/>
                    <a:pt x="139793" y="635845"/>
                    <a:pt x="154285" y="564036"/>
                  </a:cubicBezTo>
                  <a:cubicBezTo>
                    <a:pt x="97858" y="533656"/>
                    <a:pt x="0" y="489817"/>
                    <a:pt x="0" y="386049"/>
                  </a:cubicBezTo>
                  <a:cubicBezTo>
                    <a:pt x="0" y="289835"/>
                    <a:pt x="128139" y="215973"/>
                    <a:pt x="248448" y="217928"/>
                  </a:cubicBezTo>
                  <a:cubicBezTo>
                    <a:pt x="261464" y="178512"/>
                    <a:pt x="289509" y="142251"/>
                    <a:pt x="331746" y="115339"/>
                  </a:cubicBezTo>
                  <a:cubicBezTo>
                    <a:pt x="421334" y="58270"/>
                    <a:pt x="559147" y="68128"/>
                    <a:pt x="633216" y="117534"/>
                  </a:cubicBezTo>
                  <a:cubicBezTo>
                    <a:pt x="684954" y="45420"/>
                    <a:pt x="767364" y="0"/>
                    <a:pt x="873693" y="0"/>
                  </a:cubicBezTo>
                  <a:close/>
                </a:path>
              </a:pathLst>
            </a:custGeom>
            <a:solidFill>
              <a:srgbClr val="FFFFFF"/>
            </a:solidFill>
            <a:ln w="38100" cap="sq">
              <a:solidFill>
                <a:srgbClr val="000000"/>
              </a:solidFill>
              <a:prstDash val="solid"/>
              <a:miter/>
            </a:ln>
          </p:spPr>
        </p:sp>
        <p:sp>
          <p:nvSpPr>
            <p:cNvPr id="6" name="TextBox 6"/>
            <p:cNvSpPr txBox="1"/>
            <p:nvPr/>
          </p:nvSpPr>
          <p:spPr>
            <a:xfrm>
              <a:off x="293866" y="127468"/>
              <a:ext cx="1038422" cy="674248"/>
            </a:xfrm>
            <a:prstGeom prst="rect">
              <a:avLst/>
            </a:prstGeom>
          </p:spPr>
          <p:txBody>
            <a:bodyPr lIns="50800" tIns="50800" rIns="50800" bIns="50800" rtlCol="0" anchor="ctr"/>
            <a:lstStyle/>
            <a:p>
              <a:pPr algn="ctr">
                <a:lnSpc>
                  <a:spcPts val="6838"/>
                </a:lnSpc>
              </a:pPr>
              <a:r>
                <a:rPr lang="en-US" sz="8800" dirty="0">
                  <a:solidFill>
                    <a:srgbClr val="000000"/>
                  </a:solidFill>
                  <a:latin typeface="Garet"/>
                  <a:ea typeface="Garet"/>
                  <a:cs typeface="Garet"/>
                  <a:sym typeface="Garet"/>
                </a:rPr>
                <a:t>In case you are wondering, the mat strips you received has a purpose. </a:t>
              </a:r>
            </a:p>
          </p:txBody>
        </p:sp>
      </p:grpSp>
      <p:sp>
        <p:nvSpPr>
          <p:cNvPr id="7" name="Freeform 7"/>
          <p:cNvSpPr/>
          <p:nvPr/>
        </p:nvSpPr>
        <p:spPr>
          <a:xfrm>
            <a:off x="808772" y="4791409"/>
            <a:ext cx="4418335" cy="6784392"/>
          </a:xfrm>
          <a:custGeom>
            <a:avLst/>
            <a:gdLst/>
            <a:ahLst/>
            <a:cxnLst/>
            <a:rect l="l" t="t" r="r" b="b"/>
            <a:pathLst>
              <a:path w="4418335" h="6784392">
                <a:moveTo>
                  <a:pt x="0" y="0"/>
                </a:moveTo>
                <a:lnTo>
                  <a:pt x="4418335" y="0"/>
                </a:lnTo>
                <a:lnTo>
                  <a:pt x="4418335" y="6784392"/>
                </a:lnTo>
                <a:lnTo>
                  <a:pt x="0" y="6784392"/>
                </a:lnTo>
                <a:lnTo>
                  <a:pt x="0" y="0"/>
                </a:lnTo>
                <a:close/>
              </a:path>
            </a:pathLst>
          </a:custGeom>
          <a:blipFill>
            <a:blip r:embed="rId5"/>
            <a:stretch>
              <a:fillRect/>
            </a:stretch>
          </a:blipFill>
        </p:spPr>
      </p:sp>
      <p:grpSp>
        <p:nvGrpSpPr>
          <p:cNvPr id="9" name="Group 4">
            <a:extLst>
              <a:ext uri="{FF2B5EF4-FFF2-40B4-BE49-F238E27FC236}">
                <a16:creationId xmlns:a16="http://schemas.microsoft.com/office/drawing/2014/main" id="{62737162-3A34-0349-3386-2D48C12CBD08}"/>
              </a:ext>
            </a:extLst>
          </p:cNvPr>
          <p:cNvGrpSpPr/>
          <p:nvPr/>
        </p:nvGrpSpPr>
        <p:grpSpPr>
          <a:xfrm rot="248697">
            <a:off x="2621466" y="-606525"/>
            <a:ext cx="15303865" cy="9321463"/>
            <a:chOff x="0" y="0"/>
            <a:chExt cx="1608695" cy="979843"/>
          </a:xfrm>
        </p:grpSpPr>
        <p:sp>
          <p:nvSpPr>
            <p:cNvPr id="10" name="Freeform 5">
              <a:extLst>
                <a:ext uri="{FF2B5EF4-FFF2-40B4-BE49-F238E27FC236}">
                  <a16:creationId xmlns:a16="http://schemas.microsoft.com/office/drawing/2014/main" id="{9A6EAFBB-A6D0-7BAD-D059-B5F76568BCCF}"/>
                </a:ext>
              </a:extLst>
            </p:cNvPr>
            <p:cNvSpPr/>
            <p:nvPr/>
          </p:nvSpPr>
          <p:spPr>
            <a:xfrm>
              <a:off x="0" y="0"/>
              <a:ext cx="1608695" cy="979843"/>
            </a:xfrm>
            <a:custGeom>
              <a:avLst/>
              <a:gdLst/>
              <a:ahLst/>
              <a:cxnLst/>
              <a:rect l="l" t="t" r="r" b="b"/>
              <a:pathLst>
                <a:path w="1608695" h="979843">
                  <a:moveTo>
                    <a:pt x="873693" y="0"/>
                  </a:moveTo>
                  <a:cubicBezTo>
                    <a:pt x="982487" y="0"/>
                    <a:pt x="1062377" y="56775"/>
                    <a:pt x="1117009" y="122414"/>
                  </a:cubicBezTo>
                  <a:cubicBezTo>
                    <a:pt x="1216143" y="102191"/>
                    <a:pt x="1299296" y="109179"/>
                    <a:pt x="1366085" y="159492"/>
                  </a:cubicBezTo>
                  <a:cubicBezTo>
                    <a:pt x="1420747" y="200674"/>
                    <a:pt x="1444817" y="259369"/>
                    <a:pt x="1438764" y="318897"/>
                  </a:cubicBezTo>
                  <a:cubicBezTo>
                    <a:pt x="1563197" y="372989"/>
                    <a:pt x="1622776" y="474195"/>
                    <a:pt x="1605879" y="571376"/>
                  </a:cubicBezTo>
                  <a:cubicBezTo>
                    <a:pt x="1573562" y="679737"/>
                    <a:pt x="1411850" y="749389"/>
                    <a:pt x="1265640" y="731890"/>
                  </a:cubicBezTo>
                  <a:cubicBezTo>
                    <a:pt x="1223884" y="796254"/>
                    <a:pt x="1148705" y="846821"/>
                    <a:pt x="1053395" y="865923"/>
                  </a:cubicBezTo>
                  <a:cubicBezTo>
                    <a:pt x="926264" y="891397"/>
                    <a:pt x="798724" y="853882"/>
                    <a:pt x="722903" y="778283"/>
                  </a:cubicBezTo>
                  <a:lnTo>
                    <a:pt x="307531" y="979843"/>
                  </a:lnTo>
                  <a:cubicBezTo>
                    <a:pt x="370872" y="919779"/>
                    <a:pt x="433336" y="865923"/>
                    <a:pt x="452093" y="772649"/>
                  </a:cubicBezTo>
                  <a:cubicBezTo>
                    <a:pt x="399850" y="784846"/>
                    <a:pt x="339277" y="781441"/>
                    <a:pt x="283014" y="759499"/>
                  </a:cubicBezTo>
                  <a:cubicBezTo>
                    <a:pt x="183907" y="720849"/>
                    <a:pt x="139793" y="635845"/>
                    <a:pt x="154285" y="564036"/>
                  </a:cubicBezTo>
                  <a:cubicBezTo>
                    <a:pt x="97858" y="533656"/>
                    <a:pt x="0" y="489817"/>
                    <a:pt x="0" y="386049"/>
                  </a:cubicBezTo>
                  <a:cubicBezTo>
                    <a:pt x="0" y="289835"/>
                    <a:pt x="128139" y="215973"/>
                    <a:pt x="248448" y="217928"/>
                  </a:cubicBezTo>
                  <a:cubicBezTo>
                    <a:pt x="261464" y="178512"/>
                    <a:pt x="289509" y="142251"/>
                    <a:pt x="331746" y="115339"/>
                  </a:cubicBezTo>
                  <a:cubicBezTo>
                    <a:pt x="421334" y="58270"/>
                    <a:pt x="559147" y="68128"/>
                    <a:pt x="633216" y="117534"/>
                  </a:cubicBezTo>
                  <a:cubicBezTo>
                    <a:pt x="684954" y="45420"/>
                    <a:pt x="767364" y="0"/>
                    <a:pt x="873693" y="0"/>
                  </a:cubicBezTo>
                  <a:close/>
                </a:path>
              </a:pathLst>
            </a:custGeom>
            <a:solidFill>
              <a:srgbClr val="FFFFFF"/>
            </a:solidFill>
            <a:ln w="38100" cap="sq">
              <a:solidFill>
                <a:srgbClr val="000000"/>
              </a:solidFill>
              <a:prstDash val="solid"/>
              <a:miter/>
            </a:ln>
          </p:spPr>
        </p:sp>
        <p:sp>
          <p:nvSpPr>
            <p:cNvPr id="11" name="TextBox 6">
              <a:extLst>
                <a:ext uri="{FF2B5EF4-FFF2-40B4-BE49-F238E27FC236}">
                  <a16:creationId xmlns:a16="http://schemas.microsoft.com/office/drawing/2014/main" id="{89AD010A-2E4D-75BE-61DE-52828E170746}"/>
                </a:ext>
              </a:extLst>
            </p:cNvPr>
            <p:cNvSpPr txBox="1"/>
            <p:nvPr/>
          </p:nvSpPr>
          <p:spPr>
            <a:xfrm>
              <a:off x="293866" y="127468"/>
              <a:ext cx="1038422" cy="674248"/>
            </a:xfrm>
            <a:prstGeom prst="rect">
              <a:avLst/>
            </a:prstGeom>
          </p:spPr>
          <p:txBody>
            <a:bodyPr lIns="50800" tIns="50800" rIns="50800" bIns="50800" rtlCol="0" anchor="ctr"/>
            <a:lstStyle/>
            <a:p>
              <a:pPr algn="ctr">
                <a:lnSpc>
                  <a:spcPts val="6838"/>
                </a:lnSpc>
              </a:pPr>
              <a:r>
                <a:rPr lang="en-US" sz="7200" dirty="0">
                  <a:solidFill>
                    <a:srgbClr val="000000"/>
                  </a:solidFill>
                  <a:latin typeface="Garet"/>
                  <a:ea typeface="Garet"/>
                  <a:cs typeface="Garet"/>
                  <a:sym typeface="Garet"/>
                </a:rPr>
                <a:t>You will create a personalized mat and give it to your special someone. Have a short description with it.</a:t>
              </a: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subTnLst>
                                    <p:audio>
                                      <p:cMediaNode vol="100000">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15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subTnLst>
                                    <p:audio>
                                      <p:cMediaNode vol="100000">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6206" r="-36206"/>
            </a:stretch>
          </a:blipFill>
        </p:spPr>
      </p:sp>
      <p:grpSp>
        <p:nvGrpSpPr>
          <p:cNvPr id="3" name="Group 3"/>
          <p:cNvGrpSpPr/>
          <p:nvPr/>
        </p:nvGrpSpPr>
        <p:grpSpPr>
          <a:xfrm>
            <a:off x="1028700" y="1599355"/>
            <a:ext cx="11382128" cy="11889938"/>
            <a:chOff x="0" y="0"/>
            <a:chExt cx="2997762" cy="3131506"/>
          </a:xfrm>
        </p:grpSpPr>
        <p:sp>
          <p:nvSpPr>
            <p:cNvPr id="4" name="Freeform 4"/>
            <p:cNvSpPr/>
            <p:nvPr/>
          </p:nvSpPr>
          <p:spPr>
            <a:xfrm>
              <a:off x="0" y="0"/>
              <a:ext cx="2997762" cy="3131506"/>
            </a:xfrm>
            <a:custGeom>
              <a:avLst/>
              <a:gdLst/>
              <a:ahLst/>
              <a:cxnLst/>
              <a:rect l="l" t="t" r="r" b="b"/>
              <a:pathLst>
                <a:path w="2997762" h="3131506">
                  <a:moveTo>
                    <a:pt x="0" y="0"/>
                  </a:moveTo>
                  <a:lnTo>
                    <a:pt x="2997762" y="0"/>
                  </a:lnTo>
                  <a:lnTo>
                    <a:pt x="2997762" y="3131506"/>
                  </a:lnTo>
                  <a:lnTo>
                    <a:pt x="0" y="3131506"/>
                  </a:lnTo>
                  <a:close/>
                </a:path>
              </a:pathLst>
            </a:custGeom>
            <a:solidFill>
              <a:srgbClr val="EEDDC7">
                <a:alpha val="70980"/>
              </a:srgbClr>
            </a:solidFill>
          </p:spPr>
        </p:sp>
        <p:sp>
          <p:nvSpPr>
            <p:cNvPr id="5" name="TextBox 5"/>
            <p:cNvSpPr txBox="1"/>
            <p:nvPr/>
          </p:nvSpPr>
          <p:spPr>
            <a:xfrm>
              <a:off x="0" y="-38100"/>
              <a:ext cx="2997762" cy="3169606"/>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957835" y="-834024"/>
            <a:ext cx="20203670" cy="11955048"/>
          </a:xfrm>
          <a:custGeom>
            <a:avLst/>
            <a:gdLst/>
            <a:ahLst/>
            <a:cxnLst/>
            <a:rect l="l" t="t" r="r" b="b"/>
            <a:pathLst>
              <a:path w="20203670" h="11955048">
                <a:moveTo>
                  <a:pt x="0" y="0"/>
                </a:moveTo>
                <a:lnTo>
                  <a:pt x="20203670" y="0"/>
                </a:lnTo>
                <a:lnTo>
                  <a:pt x="20203670" y="11955048"/>
                </a:lnTo>
                <a:lnTo>
                  <a:pt x="0" y="11955048"/>
                </a:lnTo>
                <a:lnTo>
                  <a:pt x="0" y="0"/>
                </a:lnTo>
                <a:close/>
              </a:path>
            </a:pathLst>
          </a:custGeom>
          <a:blipFill>
            <a:blip r:embed="rId3"/>
            <a:stretch>
              <a:fillRect t="-34498" b="-34498"/>
            </a:stretch>
          </a:blipFill>
        </p:spPr>
      </p:sp>
      <p:sp>
        <p:nvSpPr>
          <p:cNvPr id="7" name="Freeform 7"/>
          <p:cNvSpPr/>
          <p:nvPr/>
        </p:nvSpPr>
        <p:spPr>
          <a:xfrm>
            <a:off x="11115981" y="1599355"/>
            <a:ext cx="9237234" cy="9237234"/>
          </a:xfrm>
          <a:custGeom>
            <a:avLst/>
            <a:gdLst/>
            <a:ahLst/>
            <a:cxnLst/>
            <a:rect l="l" t="t" r="r" b="b"/>
            <a:pathLst>
              <a:path w="9237234" h="9237234">
                <a:moveTo>
                  <a:pt x="0" y="0"/>
                </a:moveTo>
                <a:lnTo>
                  <a:pt x="9237234" y="0"/>
                </a:lnTo>
                <a:lnTo>
                  <a:pt x="9237234" y="9237234"/>
                </a:lnTo>
                <a:lnTo>
                  <a:pt x="0" y="9237234"/>
                </a:lnTo>
                <a:lnTo>
                  <a:pt x="0" y="0"/>
                </a:lnTo>
                <a:close/>
              </a:path>
            </a:pathLst>
          </a:custGeom>
          <a:blipFill>
            <a:blip r:embed="rId4"/>
            <a:stretch>
              <a:fillRect/>
            </a:stretch>
          </a:blipFill>
        </p:spPr>
      </p:sp>
      <p:grpSp>
        <p:nvGrpSpPr>
          <p:cNvPr id="8" name="Group 8"/>
          <p:cNvGrpSpPr>
            <a:grpSpLocks noChangeAspect="1"/>
          </p:cNvGrpSpPr>
          <p:nvPr/>
        </p:nvGrpSpPr>
        <p:grpSpPr>
          <a:xfrm>
            <a:off x="12730345" y="2077781"/>
            <a:ext cx="5107793" cy="6131438"/>
            <a:chOff x="0" y="0"/>
            <a:chExt cx="15873514" cy="19054699"/>
          </a:xfrm>
        </p:grpSpPr>
        <p:sp>
          <p:nvSpPr>
            <p:cNvPr id="9" name="Freeform 9"/>
            <p:cNvSpPr/>
            <p:nvPr/>
          </p:nvSpPr>
          <p:spPr>
            <a:xfrm>
              <a:off x="1269856" y="1418464"/>
              <a:ext cx="13333803" cy="16217785"/>
            </a:xfrm>
            <a:custGeom>
              <a:avLst/>
              <a:gdLst/>
              <a:ahLst/>
              <a:cxnLst/>
              <a:rect l="l" t="t" r="r" b="b"/>
              <a:pathLst>
                <a:path w="13333803" h="16217785">
                  <a:moveTo>
                    <a:pt x="13331702" y="15279686"/>
                  </a:moveTo>
                  <a:cubicBezTo>
                    <a:pt x="13369078" y="15826294"/>
                    <a:pt x="12902253" y="16273258"/>
                    <a:pt x="12357790" y="16212170"/>
                  </a:cubicBezTo>
                  <a:lnTo>
                    <a:pt x="8715455" y="15803510"/>
                  </a:lnTo>
                  <a:cubicBezTo>
                    <a:pt x="7354028" y="15650767"/>
                    <a:pt x="5979787" y="15650767"/>
                    <a:pt x="4618359" y="15803510"/>
                  </a:cubicBezTo>
                  <a:lnTo>
                    <a:pt x="976012" y="16212184"/>
                  </a:lnTo>
                  <a:cubicBezTo>
                    <a:pt x="431550" y="16273272"/>
                    <a:pt x="-35276" y="15826294"/>
                    <a:pt x="2100" y="15279700"/>
                  </a:cubicBezTo>
                  <a:lnTo>
                    <a:pt x="361332" y="10026180"/>
                  </a:lnTo>
                  <a:cubicBezTo>
                    <a:pt x="448632" y="8749474"/>
                    <a:pt x="448632" y="7468298"/>
                    <a:pt x="361332" y="6191606"/>
                  </a:cubicBezTo>
                  <a:lnTo>
                    <a:pt x="2100" y="938086"/>
                  </a:lnTo>
                  <a:cubicBezTo>
                    <a:pt x="-35276" y="391490"/>
                    <a:pt x="431550" y="-55486"/>
                    <a:pt x="976012" y="5601"/>
                  </a:cubicBezTo>
                  <a:lnTo>
                    <a:pt x="4618347" y="414261"/>
                  </a:lnTo>
                  <a:cubicBezTo>
                    <a:pt x="5979774" y="567004"/>
                    <a:pt x="7354015" y="567004"/>
                    <a:pt x="8715443" y="414261"/>
                  </a:cubicBezTo>
                  <a:lnTo>
                    <a:pt x="12357777" y="5601"/>
                  </a:lnTo>
                  <a:cubicBezTo>
                    <a:pt x="12902239" y="-55486"/>
                    <a:pt x="13369066" y="391490"/>
                    <a:pt x="13331690" y="938086"/>
                  </a:cubicBezTo>
                  <a:lnTo>
                    <a:pt x="12972458" y="6191606"/>
                  </a:lnTo>
                  <a:cubicBezTo>
                    <a:pt x="12885158" y="7468311"/>
                    <a:pt x="12885158" y="8749487"/>
                    <a:pt x="12972458" y="10026180"/>
                  </a:cubicBezTo>
                  <a:lnTo>
                    <a:pt x="13331702" y="15279686"/>
                  </a:lnTo>
                  <a:close/>
                </a:path>
              </a:pathLst>
            </a:custGeom>
            <a:blipFill>
              <a:blip r:embed="rId5"/>
              <a:stretch>
                <a:fillRect t="-1130" b="-1130"/>
              </a:stretch>
            </a:blipFill>
          </p:spPr>
        </p:sp>
        <p:sp>
          <p:nvSpPr>
            <p:cNvPr id="10" name="Freeform 10"/>
            <p:cNvSpPr/>
            <p:nvPr/>
          </p:nvSpPr>
          <p:spPr>
            <a:xfrm>
              <a:off x="0" y="0"/>
              <a:ext cx="15873515" cy="19054699"/>
            </a:xfrm>
            <a:custGeom>
              <a:avLst/>
              <a:gdLst/>
              <a:ahLst/>
              <a:cxnLst/>
              <a:rect l="l" t="t" r="r" b="b"/>
              <a:pathLst>
                <a:path w="15873515" h="19054699">
                  <a:moveTo>
                    <a:pt x="15873515" y="0"/>
                  </a:moveTo>
                  <a:lnTo>
                    <a:pt x="15873515" y="19054699"/>
                  </a:lnTo>
                  <a:lnTo>
                    <a:pt x="0" y="19054699"/>
                  </a:lnTo>
                  <a:lnTo>
                    <a:pt x="0" y="0"/>
                  </a:lnTo>
                  <a:lnTo>
                    <a:pt x="15873515" y="0"/>
                  </a:lnTo>
                  <a:close/>
                </a:path>
              </a:pathLst>
            </a:custGeom>
            <a:blipFill>
              <a:blip r:embed="rId6"/>
              <a:stretch>
                <a:fillRect l="-17" r="-17"/>
              </a:stretch>
            </a:blipFill>
          </p:spPr>
        </p:sp>
      </p:grpSp>
      <p:sp>
        <p:nvSpPr>
          <p:cNvPr id="11" name="TextBox 11"/>
          <p:cNvSpPr txBox="1"/>
          <p:nvPr/>
        </p:nvSpPr>
        <p:spPr>
          <a:xfrm>
            <a:off x="1401533" y="2968529"/>
            <a:ext cx="10378130" cy="1818640"/>
          </a:xfrm>
          <a:prstGeom prst="rect">
            <a:avLst/>
          </a:prstGeom>
        </p:spPr>
        <p:txBody>
          <a:bodyPr lIns="0" tIns="0" rIns="0" bIns="0" rtlCol="0" anchor="t">
            <a:spAutoFit/>
          </a:bodyPr>
          <a:lstStyle/>
          <a:p>
            <a:pPr marL="734059" lvl="1" indent="-367030" algn="just">
              <a:lnSpc>
                <a:spcPts val="4759"/>
              </a:lnSpc>
              <a:buFont typeface="Arial"/>
              <a:buChar char="•"/>
            </a:pPr>
            <a:r>
              <a:rPr lang="en-US" sz="3399">
                <a:solidFill>
                  <a:srgbClr val="000000"/>
                </a:solidFill>
                <a:latin typeface="Poppins"/>
                <a:ea typeface="Poppins"/>
                <a:cs typeface="Poppins"/>
                <a:sym typeface="Poppins"/>
              </a:rPr>
              <a:t>Filipino writer, poet, essayist, critic, journalist, and teacher whose fiction helped shape the modern Filipino short story in English.</a:t>
            </a:r>
          </a:p>
        </p:txBody>
      </p:sp>
      <p:sp>
        <p:nvSpPr>
          <p:cNvPr id="12" name="TextBox 12"/>
          <p:cNvSpPr txBox="1"/>
          <p:nvPr/>
        </p:nvSpPr>
        <p:spPr>
          <a:xfrm>
            <a:off x="1028700" y="1139736"/>
            <a:ext cx="16637537" cy="1205458"/>
          </a:xfrm>
          <a:prstGeom prst="rect">
            <a:avLst/>
          </a:prstGeom>
        </p:spPr>
        <p:txBody>
          <a:bodyPr lIns="0" tIns="0" rIns="0" bIns="0" rtlCol="0" anchor="t">
            <a:spAutoFit/>
            <a:scene3d>
              <a:camera prst="orthographicFront"/>
              <a:lightRig rig="threePt" dir="t"/>
            </a:scene3d>
            <a:sp3d extrusionH="57150">
              <a:bevelT w="57150" h="38100" prst="artDeco"/>
            </a:sp3d>
          </a:bodyPr>
          <a:lstStyle>
            <a:defPPr>
              <a:defRPr lang="en-US"/>
            </a:defPPr>
            <a:lvl1pPr>
              <a:lnSpc>
                <a:spcPts val="9404"/>
              </a:lnSpc>
              <a:defRPr sz="10687" b="1">
                <a:ln w="12700">
                  <a:solidFill>
                    <a:schemeClr val="accent3">
                      <a:lumMod val="50000"/>
                    </a:schemeClr>
                  </a:solidFill>
                  <a:prstDash val="solid"/>
                </a:ln>
                <a:pattFill prst="narHorz">
                  <a:fgClr>
                    <a:schemeClr val="accent3"/>
                  </a:fgClr>
                  <a:bgClr>
                    <a:schemeClr val="accent3">
                      <a:lumMod val="40000"/>
                      <a:lumOff val="60000"/>
                    </a:schemeClr>
                  </a:bgClr>
                </a:pattFill>
                <a:effectLst>
                  <a:glow rad="228600">
                    <a:schemeClr val="accent3">
                      <a:satMod val="175000"/>
                      <a:alpha val="40000"/>
                    </a:schemeClr>
                  </a:glow>
                  <a:innerShdw blurRad="63500" dist="50800">
                    <a:prstClr val="black">
                      <a:alpha val="50000"/>
                    </a:prstClr>
                  </a:innerShdw>
                </a:effectLst>
                <a:latin typeface="Roca One Heavy"/>
                <a:ea typeface="Roca One Heavy"/>
                <a:cs typeface="Roca One Heavy"/>
              </a:defRPr>
            </a:lvl1pPr>
          </a:lstStyle>
          <a:p>
            <a:r>
              <a:rPr lang="en-US" sz="7200" dirty="0">
                <a:sym typeface="Roca One Heavy"/>
              </a:rPr>
              <a:t>FRANCISCO “FRANZ” ARCELLANA</a:t>
            </a:r>
          </a:p>
        </p:txBody>
      </p:sp>
      <p:sp>
        <p:nvSpPr>
          <p:cNvPr id="13" name="TextBox 13"/>
          <p:cNvSpPr txBox="1"/>
          <p:nvPr/>
        </p:nvSpPr>
        <p:spPr>
          <a:xfrm>
            <a:off x="1028700" y="1962728"/>
            <a:ext cx="8625807" cy="690668"/>
          </a:xfrm>
          <a:prstGeom prst="rect">
            <a:avLst/>
          </a:prstGeom>
        </p:spPr>
        <p:txBody>
          <a:bodyPr lIns="0" tIns="0" rIns="0" bIns="0" rtlCol="0" anchor="t">
            <a:spAutoFit/>
          </a:bodyPr>
          <a:lstStyle/>
          <a:p>
            <a:pPr algn="just">
              <a:lnSpc>
                <a:spcPts val="5393"/>
              </a:lnSpc>
            </a:pPr>
            <a:r>
              <a:rPr lang="en-US" sz="3852" dirty="0">
                <a:solidFill>
                  <a:srgbClr val="000000"/>
                </a:solidFill>
                <a:latin typeface="Poppins"/>
                <a:ea typeface="Poppins"/>
                <a:cs typeface="Poppins"/>
                <a:sym typeface="Poppins"/>
              </a:rPr>
              <a:t>September 6, 1916 – August 1, 2002</a:t>
            </a:r>
          </a:p>
        </p:txBody>
      </p:sp>
      <p:sp>
        <p:nvSpPr>
          <p:cNvPr id="14" name="TextBox 14"/>
          <p:cNvSpPr txBox="1"/>
          <p:nvPr/>
        </p:nvSpPr>
        <p:spPr>
          <a:xfrm>
            <a:off x="1401533" y="5101494"/>
            <a:ext cx="10378130" cy="618490"/>
          </a:xfrm>
          <a:prstGeom prst="rect">
            <a:avLst/>
          </a:prstGeom>
        </p:spPr>
        <p:txBody>
          <a:bodyPr lIns="0" tIns="0" rIns="0" bIns="0" rtlCol="0" anchor="t">
            <a:spAutoFit/>
          </a:bodyPr>
          <a:lstStyle/>
          <a:p>
            <a:pPr marL="734059" lvl="1" indent="-367030" algn="just">
              <a:lnSpc>
                <a:spcPts val="4759"/>
              </a:lnSpc>
              <a:buFont typeface="Arial"/>
              <a:buChar char="•"/>
            </a:pPr>
            <a:r>
              <a:rPr lang="en-US" sz="3399">
                <a:solidFill>
                  <a:srgbClr val="000000"/>
                </a:solidFill>
                <a:latin typeface="Poppins"/>
                <a:ea typeface="Poppins"/>
                <a:cs typeface="Poppins"/>
                <a:sym typeface="Poppins"/>
              </a:rPr>
              <a:t>Proclaimed National Artist in 1990</a:t>
            </a:r>
          </a:p>
        </p:txBody>
      </p:sp>
      <p:sp>
        <p:nvSpPr>
          <p:cNvPr id="15" name="TextBox 15"/>
          <p:cNvSpPr txBox="1"/>
          <p:nvPr/>
        </p:nvSpPr>
        <p:spPr>
          <a:xfrm>
            <a:off x="1401533" y="5945324"/>
            <a:ext cx="10378130" cy="1218565"/>
          </a:xfrm>
          <a:prstGeom prst="rect">
            <a:avLst/>
          </a:prstGeom>
        </p:spPr>
        <p:txBody>
          <a:bodyPr lIns="0" tIns="0" rIns="0" bIns="0" rtlCol="0" anchor="t">
            <a:spAutoFit/>
          </a:bodyPr>
          <a:lstStyle/>
          <a:p>
            <a:pPr marL="734059" lvl="1" indent="-367030" algn="just">
              <a:lnSpc>
                <a:spcPts val="4759"/>
              </a:lnSpc>
              <a:buFont typeface="Arial"/>
              <a:buChar char="•"/>
            </a:pPr>
            <a:r>
              <a:rPr lang="en-US" sz="3399">
                <a:solidFill>
                  <a:srgbClr val="000000"/>
                </a:solidFill>
                <a:latin typeface="Poppins"/>
                <a:ea typeface="Poppins"/>
                <a:cs typeface="Poppins"/>
                <a:sym typeface="Poppins"/>
              </a:rPr>
              <a:t>Winner of 1995 Philippines National Book Award for Children’s Literature, </a:t>
            </a:r>
            <a:r>
              <a:rPr lang="en-US" sz="3399" i="1">
                <a:solidFill>
                  <a:srgbClr val="000000"/>
                </a:solidFill>
                <a:latin typeface="Poppins Italics"/>
                <a:ea typeface="Poppins Italics"/>
                <a:cs typeface="Poppins Italics"/>
                <a:sym typeface="Poppins Italics"/>
              </a:rPr>
              <a:t>The Mats</a:t>
            </a:r>
          </a:p>
        </p:txBody>
      </p:sp>
      <p:sp>
        <p:nvSpPr>
          <p:cNvPr id="16" name="TextBox 16"/>
          <p:cNvSpPr txBox="1"/>
          <p:nvPr/>
        </p:nvSpPr>
        <p:spPr>
          <a:xfrm>
            <a:off x="1401533" y="7389229"/>
            <a:ext cx="10378130" cy="2418715"/>
          </a:xfrm>
          <a:prstGeom prst="rect">
            <a:avLst/>
          </a:prstGeom>
        </p:spPr>
        <p:txBody>
          <a:bodyPr lIns="0" tIns="0" rIns="0" bIns="0" rtlCol="0" anchor="t">
            <a:spAutoFit/>
          </a:bodyPr>
          <a:lstStyle/>
          <a:p>
            <a:pPr marL="734059" lvl="1" indent="-367030" algn="just">
              <a:lnSpc>
                <a:spcPts val="4759"/>
              </a:lnSpc>
              <a:buFont typeface="Arial"/>
              <a:buChar char="•"/>
            </a:pPr>
            <a:r>
              <a:rPr lang="en-US" sz="3399">
                <a:solidFill>
                  <a:srgbClr val="000000"/>
                </a:solidFill>
                <a:latin typeface="Poppins"/>
                <a:ea typeface="Poppins"/>
                <a:cs typeface="Poppins"/>
                <a:sym typeface="Poppins"/>
              </a:rPr>
              <a:t>He developed fiction with lyrical language, careful imagery, and emotional restraint, qualities that make his works valuable for close reading and annotation.</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6206" r="-36206"/>
            </a:stretch>
          </a:blipFill>
        </p:spPr>
      </p:sp>
      <p:sp>
        <p:nvSpPr>
          <p:cNvPr id="3" name="Freeform 3"/>
          <p:cNvSpPr/>
          <p:nvPr/>
        </p:nvSpPr>
        <p:spPr>
          <a:xfrm>
            <a:off x="-1214056" y="-379247"/>
            <a:ext cx="20203670" cy="11955048"/>
          </a:xfrm>
          <a:custGeom>
            <a:avLst/>
            <a:gdLst/>
            <a:ahLst/>
            <a:cxnLst/>
            <a:rect l="l" t="t" r="r" b="b"/>
            <a:pathLst>
              <a:path w="20203670" h="11955048">
                <a:moveTo>
                  <a:pt x="0" y="0"/>
                </a:moveTo>
                <a:lnTo>
                  <a:pt x="20203670" y="0"/>
                </a:lnTo>
                <a:lnTo>
                  <a:pt x="20203670" y="11955048"/>
                </a:lnTo>
                <a:lnTo>
                  <a:pt x="0" y="11955048"/>
                </a:lnTo>
                <a:lnTo>
                  <a:pt x="0" y="0"/>
                </a:lnTo>
                <a:close/>
              </a:path>
            </a:pathLst>
          </a:custGeom>
          <a:blipFill>
            <a:blip r:embed="rId3"/>
            <a:stretch>
              <a:fillRect t="-34498" b="-34498"/>
            </a:stretch>
          </a:blipFill>
        </p:spPr>
      </p:sp>
      <p:sp>
        <p:nvSpPr>
          <p:cNvPr id="4" name="Freeform 4"/>
          <p:cNvSpPr/>
          <p:nvPr/>
        </p:nvSpPr>
        <p:spPr>
          <a:xfrm>
            <a:off x="3857314" y="0"/>
            <a:ext cx="10573373" cy="9310947"/>
          </a:xfrm>
          <a:custGeom>
            <a:avLst/>
            <a:gdLst/>
            <a:ahLst/>
            <a:cxnLst/>
            <a:rect l="l" t="t" r="r" b="b"/>
            <a:pathLst>
              <a:path w="10573373" h="9310947">
                <a:moveTo>
                  <a:pt x="0" y="0"/>
                </a:moveTo>
                <a:lnTo>
                  <a:pt x="10573372" y="0"/>
                </a:lnTo>
                <a:lnTo>
                  <a:pt x="10573372" y="9310947"/>
                </a:lnTo>
                <a:lnTo>
                  <a:pt x="0" y="9310947"/>
                </a:lnTo>
                <a:lnTo>
                  <a:pt x="0" y="0"/>
                </a:lnTo>
                <a:close/>
              </a:path>
            </a:pathLst>
          </a:custGeom>
          <a:blipFill>
            <a:blip r:embed="rId4"/>
            <a:stretch>
              <a:fillRect t="-44110" b="-25063"/>
            </a:stretch>
          </a:blipFill>
        </p:spPr>
      </p:sp>
      <p:sp>
        <p:nvSpPr>
          <p:cNvPr id="5" name="Freeform 5"/>
          <p:cNvSpPr/>
          <p:nvPr/>
        </p:nvSpPr>
        <p:spPr>
          <a:xfrm>
            <a:off x="3231141" y="6526700"/>
            <a:ext cx="11825718" cy="3109317"/>
          </a:xfrm>
          <a:custGeom>
            <a:avLst/>
            <a:gdLst/>
            <a:ahLst/>
            <a:cxnLst/>
            <a:rect l="l" t="t" r="r" b="b"/>
            <a:pathLst>
              <a:path w="11825718" h="3109317">
                <a:moveTo>
                  <a:pt x="0" y="0"/>
                </a:moveTo>
                <a:lnTo>
                  <a:pt x="11825718" y="0"/>
                </a:lnTo>
                <a:lnTo>
                  <a:pt x="11825718" y="3109318"/>
                </a:lnTo>
                <a:lnTo>
                  <a:pt x="0" y="3109318"/>
                </a:lnTo>
                <a:lnTo>
                  <a:pt x="0" y="0"/>
                </a:lnTo>
                <a:close/>
              </a:path>
            </a:pathLst>
          </a:custGeom>
          <a:blipFill>
            <a:blip r:embed="rId5"/>
            <a:stretch>
              <a:fillRect l="-9756" t="-31125" r="-9930" b="-547019"/>
            </a:stretch>
          </a:blipFill>
        </p:spPr>
      </p:sp>
      <p:sp>
        <p:nvSpPr>
          <p:cNvPr id="6" name="TextBox 6"/>
          <p:cNvSpPr txBox="1"/>
          <p:nvPr/>
        </p:nvSpPr>
        <p:spPr>
          <a:xfrm>
            <a:off x="6598033" y="9868986"/>
            <a:ext cx="5091934" cy="418014"/>
          </a:xfrm>
          <a:prstGeom prst="rect">
            <a:avLst/>
          </a:prstGeom>
        </p:spPr>
        <p:txBody>
          <a:bodyPr lIns="0" tIns="0" rIns="0" bIns="0" rtlCol="0" anchor="t">
            <a:spAutoFit/>
          </a:bodyPr>
          <a:lstStyle/>
          <a:p>
            <a:pPr algn="l">
              <a:lnSpc>
                <a:spcPts val="3038"/>
              </a:lnSpc>
            </a:pPr>
            <a:r>
              <a:rPr lang="en-US" sz="3452" spc="-120">
                <a:solidFill>
                  <a:srgbClr val="000000"/>
                </a:solidFill>
                <a:latin typeface="Roca One"/>
                <a:ea typeface="Roca One"/>
                <a:cs typeface="Roca One"/>
                <a:sym typeface="Roca One"/>
              </a:rPr>
              <a:t>FRANCISCO ARCELLANA</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6206" r="-36206"/>
            </a:stretch>
          </a:blipFill>
        </p:spPr>
      </p:sp>
      <p:sp>
        <p:nvSpPr>
          <p:cNvPr id="3" name="Freeform 3"/>
          <p:cNvSpPr/>
          <p:nvPr/>
        </p:nvSpPr>
        <p:spPr>
          <a:xfrm>
            <a:off x="-1214056" y="-379247"/>
            <a:ext cx="20203670" cy="11955048"/>
          </a:xfrm>
          <a:custGeom>
            <a:avLst/>
            <a:gdLst/>
            <a:ahLst/>
            <a:cxnLst/>
            <a:rect l="l" t="t" r="r" b="b"/>
            <a:pathLst>
              <a:path w="20203670" h="11955048">
                <a:moveTo>
                  <a:pt x="0" y="0"/>
                </a:moveTo>
                <a:lnTo>
                  <a:pt x="20203670" y="0"/>
                </a:lnTo>
                <a:lnTo>
                  <a:pt x="20203670" y="11955048"/>
                </a:lnTo>
                <a:lnTo>
                  <a:pt x="0" y="11955048"/>
                </a:lnTo>
                <a:lnTo>
                  <a:pt x="0" y="0"/>
                </a:lnTo>
                <a:close/>
              </a:path>
            </a:pathLst>
          </a:custGeom>
          <a:blipFill>
            <a:blip r:embed="rId3"/>
            <a:stretch>
              <a:fillRect t="-34498" b="-34498"/>
            </a:stretch>
          </a:blipFill>
        </p:spPr>
      </p:sp>
      <p:sp>
        <p:nvSpPr>
          <p:cNvPr id="4" name="Freeform 4"/>
          <p:cNvSpPr/>
          <p:nvPr/>
        </p:nvSpPr>
        <p:spPr>
          <a:xfrm>
            <a:off x="3857314" y="0"/>
            <a:ext cx="10573373" cy="9310947"/>
          </a:xfrm>
          <a:custGeom>
            <a:avLst/>
            <a:gdLst/>
            <a:ahLst/>
            <a:cxnLst/>
            <a:rect l="l" t="t" r="r" b="b"/>
            <a:pathLst>
              <a:path w="10573373" h="9310947">
                <a:moveTo>
                  <a:pt x="0" y="0"/>
                </a:moveTo>
                <a:lnTo>
                  <a:pt x="10573372" y="0"/>
                </a:lnTo>
                <a:lnTo>
                  <a:pt x="10573372" y="9310947"/>
                </a:lnTo>
                <a:lnTo>
                  <a:pt x="0" y="9310947"/>
                </a:lnTo>
                <a:lnTo>
                  <a:pt x="0" y="0"/>
                </a:lnTo>
                <a:close/>
              </a:path>
            </a:pathLst>
          </a:custGeom>
          <a:blipFill>
            <a:blip r:embed="rId4"/>
            <a:stretch>
              <a:fillRect t="-44110" b="-25063"/>
            </a:stretch>
          </a:blipFill>
        </p:spPr>
      </p:sp>
      <p:sp>
        <p:nvSpPr>
          <p:cNvPr id="5" name="Freeform 5"/>
          <p:cNvSpPr/>
          <p:nvPr/>
        </p:nvSpPr>
        <p:spPr>
          <a:xfrm>
            <a:off x="3231141" y="6526700"/>
            <a:ext cx="11825718" cy="3109317"/>
          </a:xfrm>
          <a:custGeom>
            <a:avLst/>
            <a:gdLst/>
            <a:ahLst/>
            <a:cxnLst/>
            <a:rect l="l" t="t" r="r" b="b"/>
            <a:pathLst>
              <a:path w="11825718" h="3109317">
                <a:moveTo>
                  <a:pt x="0" y="0"/>
                </a:moveTo>
                <a:lnTo>
                  <a:pt x="11825718" y="0"/>
                </a:lnTo>
                <a:lnTo>
                  <a:pt x="11825718" y="3109318"/>
                </a:lnTo>
                <a:lnTo>
                  <a:pt x="0" y="3109318"/>
                </a:lnTo>
                <a:lnTo>
                  <a:pt x="0" y="0"/>
                </a:lnTo>
                <a:close/>
              </a:path>
            </a:pathLst>
          </a:custGeom>
          <a:blipFill>
            <a:blip r:embed="rId5"/>
            <a:stretch>
              <a:fillRect l="-9756" t="-31125" r="-9930" b="-547019"/>
            </a:stretch>
          </a:blipFill>
        </p:spPr>
      </p:sp>
      <p:sp>
        <p:nvSpPr>
          <p:cNvPr id="6" name="TextBox 6"/>
          <p:cNvSpPr txBox="1"/>
          <p:nvPr/>
        </p:nvSpPr>
        <p:spPr>
          <a:xfrm>
            <a:off x="6598033" y="9868986"/>
            <a:ext cx="5091934" cy="418014"/>
          </a:xfrm>
          <a:prstGeom prst="rect">
            <a:avLst/>
          </a:prstGeom>
        </p:spPr>
        <p:txBody>
          <a:bodyPr lIns="0" tIns="0" rIns="0" bIns="0" rtlCol="0" anchor="t">
            <a:spAutoFit/>
          </a:bodyPr>
          <a:lstStyle/>
          <a:p>
            <a:pPr algn="l">
              <a:lnSpc>
                <a:spcPts val="3038"/>
              </a:lnSpc>
            </a:pPr>
            <a:r>
              <a:rPr lang="en-US" sz="3452" spc="-120">
                <a:solidFill>
                  <a:srgbClr val="000000"/>
                </a:solidFill>
                <a:latin typeface="Roca One"/>
                <a:ea typeface="Roca One"/>
                <a:cs typeface="Roca One"/>
                <a:sym typeface="Roca One"/>
              </a:rPr>
              <a:t>FRANCISCO ARCELLANA</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b="-164845"/>
            </a:stretch>
          </a:blipFill>
        </p:spPr>
      </p:sp>
      <p:sp>
        <p:nvSpPr>
          <p:cNvPr id="3" name="Freeform 3"/>
          <p:cNvSpPr/>
          <p:nvPr/>
        </p:nvSpPr>
        <p:spPr>
          <a:xfrm>
            <a:off x="-1159310" y="-5159810"/>
            <a:ext cx="20606620" cy="20606620"/>
          </a:xfrm>
          <a:custGeom>
            <a:avLst/>
            <a:gdLst/>
            <a:ahLst/>
            <a:cxnLst/>
            <a:rect l="l" t="t" r="r" b="b"/>
            <a:pathLst>
              <a:path w="20606620" h="20606620">
                <a:moveTo>
                  <a:pt x="0" y="0"/>
                </a:moveTo>
                <a:lnTo>
                  <a:pt x="20606620" y="0"/>
                </a:lnTo>
                <a:lnTo>
                  <a:pt x="20606620" y="20606620"/>
                </a:lnTo>
                <a:lnTo>
                  <a:pt x="0" y="20606620"/>
                </a:lnTo>
                <a:lnTo>
                  <a:pt x="0" y="0"/>
                </a:lnTo>
                <a:close/>
              </a:path>
            </a:pathLst>
          </a:custGeom>
          <a:blipFill>
            <a:blip r:embed="rId3">
              <a:alphaModFix amt="69000"/>
            </a:blip>
            <a:stretch>
              <a:fillRect/>
            </a:stretch>
          </a:blipFill>
        </p:spPr>
      </p:sp>
      <p:sp>
        <p:nvSpPr>
          <p:cNvPr id="4" name="Freeform 4"/>
          <p:cNvSpPr/>
          <p:nvPr/>
        </p:nvSpPr>
        <p:spPr>
          <a:xfrm>
            <a:off x="1321344" y="1028700"/>
            <a:ext cx="6526824" cy="10021994"/>
          </a:xfrm>
          <a:custGeom>
            <a:avLst/>
            <a:gdLst/>
            <a:ahLst/>
            <a:cxnLst/>
            <a:rect l="l" t="t" r="r" b="b"/>
            <a:pathLst>
              <a:path w="6526824" h="10021994">
                <a:moveTo>
                  <a:pt x="0" y="0"/>
                </a:moveTo>
                <a:lnTo>
                  <a:pt x="6526824" y="0"/>
                </a:lnTo>
                <a:lnTo>
                  <a:pt x="6526824" y="10021994"/>
                </a:lnTo>
                <a:lnTo>
                  <a:pt x="0" y="10021994"/>
                </a:lnTo>
                <a:lnTo>
                  <a:pt x="0" y="0"/>
                </a:lnTo>
                <a:close/>
              </a:path>
            </a:pathLst>
          </a:custGeom>
          <a:blipFill>
            <a:blip r:embed="rId4"/>
            <a:stretch>
              <a:fillRect/>
            </a:stretch>
          </a:blipFill>
        </p:spPr>
      </p:sp>
      <p:grpSp>
        <p:nvGrpSpPr>
          <p:cNvPr id="5" name="Group 5"/>
          <p:cNvGrpSpPr/>
          <p:nvPr/>
        </p:nvGrpSpPr>
        <p:grpSpPr>
          <a:xfrm rot="991679">
            <a:off x="7124796" y="-83429"/>
            <a:ext cx="7821431" cy="5832932"/>
            <a:chOff x="0" y="0"/>
            <a:chExt cx="749300" cy="558800"/>
          </a:xfrm>
        </p:grpSpPr>
        <p:sp>
          <p:nvSpPr>
            <p:cNvPr id="6" name="Freeform 6"/>
            <p:cNvSpPr/>
            <p:nvPr/>
          </p:nvSpPr>
          <p:spPr>
            <a:xfrm>
              <a:off x="0" y="0"/>
              <a:ext cx="749300" cy="558800"/>
            </a:xfrm>
            <a:custGeom>
              <a:avLst/>
              <a:gdLst/>
              <a:ahLst/>
              <a:cxnLst/>
              <a:rect l="l" t="t" r="r" b="b"/>
              <a:pathLst>
                <a:path w="749300" h="558800">
                  <a:moveTo>
                    <a:pt x="406043" y="0"/>
                  </a:moveTo>
                  <a:cubicBezTo>
                    <a:pt x="456604" y="0"/>
                    <a:pt x="493733" y="32379"/>
                    <a:pt x="519123" y="69812"/>
                  </a:cubicBezTo>
                  <a:cubicBezTo>
                    <a:pt x="565194" y="58279"/>
                    <a:pt x="603839" y="62264"/>
                    <a:pt x="634879" y="90957"/>
                  </a:cubicBezTo>
                  <a:cubicBezTo>
                    <a:pt x="660283" y="114444"/>
                    <a:pt x="671469" y="147917"/>
                    <a:pt x="668656" y="181865"/>
                  </a:cubicBezTo>
                  <a:cubicBezTo>
                    <a:pt x="726486" y="212714"/>
                    <a:pt x="759789" y="270431"/>
                    <a:pt x="746322" y="325853"/>
                  </a:cubicBezTo>
                  <a:cubicBezTo>
                    <a:pt x="731303" y="387651"/>
                    <a:pt x="656148" y="427373"/>
                    <a:pt x="588198" y="417393"/>
                  </a:cubicBezTo>
                  <a:cubicBezTo>
                    <a:pt x="568792" y="454100"/>
                    <a:pt x="533853" y="482938"/>
                    <a:pt x="489558" y="493832"/>
                  </a:cubicBezTo>
                  <a:cubicBezTo>
                    <a:pt x="430475" y="508359"/>
                    <a:pt x="371202" y="486965"/>
                    <a:pt x="335965" y="443851"/>
                  </a:cubicBezTo>
                  <a:lnTo>
                    <a:pt x="142923" y="558800"/>
                  </a:lnTo>
                  <a:cubicBezTo>
                    <a:pt x="172361" y="524546"/>
                    <a:pt x="201390" y="493832"/>
                    <a:pt x="210108" y="440638"/>
                  </a:cubicBezTo>
                  <a:cubicBezTo>
                    <a:pt x="185828" y="447594"/>
                    <a:pt x="157677" y="445652"/>
                    <a:pt x="131529" y="433139"/>
                  </a:cubicBezTo>
                  <a:cubicBezTo>
                    <a:pt x="85470" y="411096"/>
                    <a:pt x="64968" y="362619"/>
                    <a:pt x="71703" y="321667"/>
                  </a:cubicBezTo>
                  <a:cubicBezTo>
                    <a:pt x="45479" y="304342"/>
                    <a:pt x="0" y="279340"/>
                    <a:pt x="0" y="220162"/>
                  </a:cubicBezTo>
                  <a:cubicBezTo>
                    <a:pt x="0" y="165292"/>
                    <a:pt x="59552" y="123168"/>
                    <a:pt x="115465" y="124283"/>
                  </a:cubicBezTo>
                  <a:cubicBezTo>
                    <a:pt x="121514" y="101804"/>
                    <a:pt x="134548" y="81125"/>
                    <a:pt x="154177" y="65777"/>
                  </a:cubicBezTo>
                  <a:cubicBezTo>
                    <a:pt x="195812" y="33231"/>
                    <a:pt x="259860" y="38853"/>
                    <a:pt x="294283" y="67029"/>
                  </a:cubicBezTo>
                  <a:cubicBezTo>
                    <a:pt x="318328" y="25903"/>
                    <a:pt x="356627" y="0"/>
                    <a:pt x="406043" y="0"/>
                  </a:cubicBezTo>
                  <a:close/>
                </a:path>
              </a:pathLst>
            </a:custGeom>
            <a:solidFill>
              <a:srgbClr val="FFFFFF"/>
            </a:solidFill>
            <a:ln w="38100" cap="sq">
              <a:solidFill>
                <a:srgbClr val="000000"/>
              </a:solidFill>
              <a:prstDash val="solid"/>
              <a:miter/>
            </a:ln>
          </p:spPr>
        </p:sp>
        <p:sp>
          <p:nvSpPr>
            <p:cNvPr id="7" name="TextBox 7"/>
            <p:cNvSpPr txBox="1"/>
            <p:nvPr/>
          </p:nvSpPr>
          <p:spPr>
            <a:xfrm>
              <a:off x="139700" y="6350"/>
              <a:ext cx="482600" cy="406400"/>
            </a:xfrm>
            <a:prstGeom prst="rect">
              <a:avLst/>
            </a:prstGeom>
          </p:spPr>
          <p:txBody>
            <a:bodyPr lIns="50800" tIns="50800" rIns="50800" bIns="50800" rtlCol="0" anchor="ctr"/>
            <a:lstStyle/>
            <a:p>
              <a:pPr algn="ctr">
                <a:lnSpc>
                  <a:spcPts val="6698"/>
                </a:lnSpc>
              </a:pPr>
              <a:r>
                <a:rPr lang="en-US" sz="4784">
                  <a:solidFill>
                    <a:srgbClr val="000000"/>
                  </a:solidFill>
                  <a:latin typeface="Garet"/>
                  <a:ea typeface="Garet"/>
                  <a:cs typeface="Garet"/>
                  <a:sym typeface="Garet"/>
                </a:rPr>
                <a:t>Hi! I am Franz! You all ready for the story?</a:t>
              </a:r>
            </a:p>
          </p:txBody>
        </p:sp>
      </p:grpSp>
      <p:grpSp>
        <p:nvGrpSpPr>
          <p:cNvPr id="8" name="Group 8"/>
          <p:cNvGrpSpPr/>
          <p:nvPr/>
        </p:nvGrpSpPr>
        <p:grpSpPr>
          <a:xfrm rot="991679">
            <a:off x="6964297" y="-92515"/>
            <a:ext cx="8081748" cy="5755684"/>
            <a:chOff x="0" y="0"/>
            <a:chExt cx="842581" cy="600072"/>
          </a:xfrm>
        </p:grpSpPr>
        <p:sp>
          <p:nvSpPr>
            <p:cNvPr id="9" name="Freeform 9"/>
            <p:cNvSpPr/>
            <p:nvPr/>
          </p:nvSpPr>
          <p:spPr>
            <a:xfrm>
              <a:off x="0" y="0"/>
              <a:ext cx="842164" cy="600072"/>
            </a:xfrm>
            <a:custGeom>
              <a:avLst/>
              <a:gdLst/>
              <a:ahLst/>
              <a:cxnLst/>
              <a:rect l="l" t="t" r="r" b="b"/>
              <a:pathLst>
                <a:path w="842164" h="600072">
                  <a:moveTo>
                    <a:pt x="456592" y="0"/>
                  </a:moveTo>
                  <a:cubicBezTo>
                    <a:pt x="513447" y="0"/>
                    <a:pt x="555198" y="34770"/>
                    <a:pt x="583748" y="74968"/>
                  </a:cubicBezTo>
                  <a:cubicBezTo>
                    <a:pt x="635556" y="62583"/>
                    <a:pt x="679011" y="66863"/>
                    <a:pt x="713916" y="97675"/>
                  </a:cubicBezTo>
                  <a:cubicBezTo>
                    <a:pt x="742482" y="122896"/>
                    <a:pt x="755061" y="158842"/>
                    <a:pt x="751898" y="195297"/>
                  </a:cubicBezTo>
                  <a:cubicBezTo>
                    <a:pt x="816926" y="228424"/>
                    <a:pt x="853070" y="290405"/>
                    <a:pt x="839232" y="349919"/>
                  </a:cubicBezTo>
                  <a:cubicBezTo>
                    <a:pt x="822343" y="416282"/>
                    <a:pt x="737832" y="458938"/>
                    <a:pt x="661423" y="448221"/>
                  </a:cubicBezTo>
                  <a:cubicBezTo>
                    <a:pt x="639602" y="487639"/>
                    <a:pt x="600313" y="518606"/>
                    <a:pt x="550504" y="530305"/>
                  </a:cubicBezTo>
                  <a:cubicBezTo>
                    <a:pt x="484065" y="545906"/>
                    <a:pt x="417413" y="522931"/>
                    <a:pt x="377789" y="476633"/>
                  </a:cubicBezTo>
                  <a:lnTo>
                    <a:pt x="160716" y="600072"/>
                  </a:lnTo>
                  <a:cubicBezTo>
                    <a:pt x="193818" y="563287"/>
                    <a:pt x="226461" y="530305"/>
                    <a:pt x="236264" y="473182"/>
                  </a:cubicBezTo>
                  <a:cubicBezTo>
                    <a:pt x="208961" y="480652"/>
                    <a:pt x="177306" y="478567"/>
                    <a:pt x="147903" y="465129"/>
                  </a:cubicBezTo>
                  <a:cubicBezTo>
                    <a:pt x="96110" y="441459"/>
                    <a:pt x="73056" y="389401"/>
                    <a:pt x="80629" y="345424"/>
                  </a:cubicBezTo>
                  <a:cubicBezTo>
                    <a:pt x="51140" y="326819"/>
                    <a:pt x="0" y="299972"/>
                    <a:pt x="0" y="236423"/>
                  </a:cubicBezTo>
                  <a:cubicBezTo>
                    <a:pt x="0" y="177500"/>
                    <a:pt x="66965" y="132265"/>
                    <a:pt x="129839" y="133463"/>
                  </a:cubicBezTo>
                  <a:cubicBezTo>
                    <a:pt x="136641" y="109323"/>
                    <a:pt x="151297" y="87117"/>
                    <a:pt x="173370" y="70635"/>
                  </a:cubicBezTo>
                  <a:cubicBezTo>
                    <a:pt x="220189" y="35685"/>
                    <a:pt x="292210" y="41723"/>
                    <a:pt x="330919" y="71980"/>
                  </a:cubicBezTo>
                  <a:cubicBezTo>
                    <a:pt x="357957" y="27816"/>
                    <a:pt x="401024" y="0"/>
                    <a:pt x="456592" y="0"/>
                  </a:cubicBezTo>
                  <a:close/>
                </a:path>
              </a:pathLst>
            </a:custGeom>
            <a:solidFill>
              <a:srgbClr val="FFFFFF"/>
            </a:solidFill>
            <a:ln w="38100" cap="sq">
              <a:solidFill>
                <a:srgbClr val="000000"/>
              </a:solidFill>
              <a:prstDash val="solid"/>
              <a:miter/>
            </a:ln>
          </p:spPr>
        </p:sp>
        <p:sp>
          <p:nvSpPr>
            <p:cNvPr id="10" name="TextBox 10"/>
            <p:cNvSpPr txBox="1"/>
            <p:nvPr/>
          </p:nvSpPr>
          <p:spPr>
            <a:xfrm>
              <a:off x="157091" y="12447"/>
              <a:ext cx="542679" cy="430788"/>
            </a:xfrm>
            <a:prstGeom prst="rect">
              <a:avLst/>
            </a:prstGeom>
          </p:spPr>
          <p:txBody>
            <a:bodyPr lIns="50800" tIns="50800" rIns="50800" bIns="50800" rtlCol="0" anchor="ctr"/>
            <a:lstStyle/>
            <a:p>
              <a:pPr algn="ctr">
                <a:lnSpc>
                  <a:spcPts val="5438"/>
                </a:lnSpc>
              </a:pPr>
              <a:r>
                <a:rPr lang="en-US" sz="3884">
                  <a:solidFill>
                    <a:srgbClr val="000000"/>
                  </a:solidFill>
                  <a:latin typeface="Garet"/>
                  <a:ea typeface="Garet"/>
                  <a:cs typeface="Garet"/>
                  <a:sym typeface="Garet"/>
                </a:rPr>
                <a:t>Well, you must! Today, everyone of you will embark on a challenge.</a:t>
              </a:r>
            </a:p>
          </p:txBody>
        </p:sp>
      </p:grpSp>
      <p:grpSp>
        <p:nvGrpSpPr>
          <p:cNvPr id="11" name="Group 11"/>
          <p:cNvGrpSpPr/>
          <p:nvPr/>
        </p:nvGrpSpPr>
        <p:grpSpPr>
          <a:xfrm rot="991679">
            <a:off x="6982535" y="-93084"/>
            <a:ext cx="8077748" cy="5755684"/>
            <a:chOff x="0" y="0"/>
            <a:chExt cx="842164" cy="600072"/>
          </a:xfrm>
        </p:grpSpPr>
        <p:sp>
          <p:nvSpPr>
            <p:cNvPr id="12" name="Freeform 12"/>
            <p:cNvSpPr/>
            <p:nvPr/>
          </p:nvSpPr>
          <p:spPr>
            <a:xfrm>
              <a:off x="0" y="0"/>
              <a:ext cx="842164" cy="600072"/>
            </a:xfrm>
            <a:custGeom>
              <a:avLst/>
              <a:gdLst/>
              <a:ahLst/>
              <a:cxnLst/>
              <a:rect l="l" t="t" r="r" b="b"/>
              <a:pathLst>
                <a:path w="842164" h="600072">
                  <a:moveTo>
                    <a:pt x="456592" y="0"/>
                  </a:moveTo>
                  <a:cubicBezTo>
                    <a:pt x="513447" y="0"/>
                    <a:pt x="555198" y="34770"/>
                    <a:pt x="583748" y="74968"/>
                  </a:cubicBezTo>
                  <a:cubicBezTo>
                    <a:pt x="635556" y="62583"/>
                    <a:pt x="679011" y="66863"/>
                    <a:pt x="713916" y="97675"/>
                  </a:cubicBezTo>
                  <a:cubicBezTo>
                    <a:pt x="742482" y="122896"/>
                    <a:pt x="755061" y="158842"/>
                    <a:pt x="751898" y="195297"/>
                  </a:cubicBezTo>
                  <a:cubicBezTo>
                    <a:pt x="816926" y="228424"/>
                    <a:pt x="853070" y="290405"/>
                    <a:pt x="839232" y="349919"/>
                  </a:cubicBezTo>
                  <a:cubicBezTo>
                    <a:pt x="822343" y="416282"/>
                    <a:pt x="737832" y="458938"/>
                    <a:pt x="661423" y="448221"/>
                  </a:cubicBezTo>
                  <a:cubicBezTo>
                    <a:pt x="639602" y="487639"/>
                    <a:pt x="600313" y="518606"/>
                    <a:pt x="550504" y="530305"/>
                  </a:cubicBezTo>
                  <a:cubicBezTo>
                    <a:pt x="484065" y="545906"/>
                    <a:pt x="417413" y="522931"/>
                    <a:pt x="377789" y="476633"/>
                  </a:cubicBezTo>
                  <a:lnTo>
                    <a:pt x="160716" y="600072"/>
                  </a:lnTo>
                  <a:cubicBezTo>
                    <a:pt x="193818" y="563287"/>
                    <a:pt x="226461" y="530305"/>
                    <a:pt x="236264" y="473182"/>
                  </a:cubicBezTo>
                  <a:cubicBezTo>
                    <a:pt x="208961" y="480652"/>
                    <a:pt x="177306" y="478567"/>
                    <a:pt x="147903" y="465129"/>
                  </a:cubicBezTo>
                  <a:cubicBezTo>
                    <a:pt x="96110" y="441459"/>
                    <a:pt x="73056" y="389401"/>
                    <a:pt x="80629" y="345424"/>
                  </a:cubicBezTo>
                  <a:cubicBezTo>
                    <a:pt x="51140" y="326819"/>
                    <a:pt x="0" y="299972"/>
                    <a:pt x="0" y="236423"/>
                  </a:cubicBezTo>
                  <a:cubicBezTo>
                    <a:pt x="0" y="177500"/>
                    <a:pt x="66965" y="132265"/>
                    <a:pt x="129839" y="133463"/>
                  </a:cubicBezTo>
                  <a:cubicBezTo>
                    <a:pt x="136641" y="109323"/>
                    <a:pt x="151297" y="87117"/>
                    <a:pt x="173370" y="70635"/>
                  </a:cubicBezTo>
                  <a:cubicBezTo>
                    <a:pt x="220189" y="35685"/>
                    <a:pt x="292210" y="41723"/>
                    <a:pt x="330919" y="71980"/>
                  </a:cubicBezTo>
                  <a:cubicBezTo>
                    <a:pt x="357957" y="27816"/>
                    <a:pt x="401024" y="0"/>
                    <a:pt x="456592" y="0"/>
                  </a:cubicBezTo>
                  <a:close/>
                </a:path>
              </a:pathLst>
            </a:custGeom>
            <a:solidFill>
              <a:srgbClr val="FFFFFF"/>
            </a:solidFill>
            <a:ln w="38100" cap="sq">
              <a:solidFill>
                <a:srgbClr val="000000"/>
              </a:solidFill>
              <a:prstDash val="solid"/>
              <a:miter/>
            </a:ln>
          </p:spPr>
        </p:sp>
        <p:sp>
          <p:nvSpPr>
            <p:cNvPr id="13" name="TextBox 13"/>
            <p:cNvSpPr txBox="1"/>
            <p:nvPr/>
          </p:nvSpPr>
          <p:spPr>
            <a:xfrm>
              <a:off x="157091" y="12447"/>
              <a:ext cx="542679" cy="430788"/>
            </a:xfrm>
            <a:prstGeom prst="rect">
              <a:avLst/>
            </a:prstGeom>
          </p:spPr>
          <p:txBody>
            <a:bodyPr lIns="50800" tIns="50800" rIns="50800" bIns="50800" rtlCol="0" anchor="ctr"/>
            <a:lstStyle/>
            <a:p>
              <a:pPr algn="ctr">
                <a:lnSpc>
                  <a:spcPts val="5438"/>
                </a:lnSpc>
              </a:pPr>
              <a:r>
                <a:rPr lang="en-US" sz="3884" dirty="0">
                  <a:solidFill>
                    <a:srgbClr val="000000"/>
                  </a:solidFill>
                  <a:latin typeface="Garet"/>
                  <a:ea typeface="Garet"/>
                  <a:cs typeface="Garet"/>
                  <a:sym typeface="Garet"/>
                </a:rPr>
                <a:t>Be prepared! You will never know when it will appear.</a:t>
              </a:r>
            </a:p>
          </p:txBody>
        </p:sp>
      </p:grpSp>
      <p:grpSp>
        <p:nvGrpSpPr>
          <p:cNvPr id="14" name="Group 14"/>
          <p:cNvGrpSpPr/>
          <p:nvPr/>
        </p:nvGrpSpPr>
        <p:grpSpPr>
          <a:xfrm rot="991679">
            <a:off x="6877436" y="-216297"/>
            <a:ext cx="8208118" cy="5891394"/>
            <a:chOff x="0" y="0"/>
            <a:chExt cx="855756" cy="614220"/>
          </a:xfrm>
        </p:grpSpPr>
        <p:sp>
          <p:nvSpPr>
            <p:cNvPr id="15" name="Freeform 15"/>
            <p:cNvSpPr/>
            <p:nvPr/>
          </p:nvSpPr>
          <p:spPr>
            <a:xfrm>
              <a:off x="0" y="0"/>
              <a:ext cx="855281" cy="614220"/>
            </a:xfrm>
            <a:custGeom>
              <a:avLst/>
              <a:gdLst/>
              <a:ahLst/>
              <a:cxnLst/>
              <a:rect l="l" t="t" r="r" b="b"/>
              <a:pathLst>
                <a:path w="855281" h="614220">
                  <a:moveTo>
                    <a:pt x="463731" y="0"/>
                  </a:moveTo>
                  <a:cubicBezTo>
                    <a:pt x="521476" y="0"/>
                    <a:pt x="563879" y="35590"/>
                    <a:pt x="592876" y="76736"/>
                  </a:cubicBezTo>
                  <a:cubicBezTo>
                    <a:pt x="645494" y="64059"/>
                    <a:pt x="689629" y="68440"/>
                    <a:pt x="725079" y="99978"/>
                  </a:cubicBezTo>
                  <a:cubicBezTo>
                    <a:pt x="754092" y="125794"/>
                    <a:pt x="766867" y="162587"/>
                    <a:pt x="763655" y="199902"/>
                  </a:cubicBezTo>
                  <a:cubicBezTo>
                    <a:pt x="829700" y="233810"/>
                    <a:pt x="866245" y="297252"/>
                    <a:pt x="852354" y="358170"/>
                  </a:cubicBezTo>
                  <a:cubicBezTo>
                    <a:pt x="835202" y="426097"/>
                    <a:pt x="749369" y="469759"/>
                    <a:pt x="671765" y="458789"/>
                  </a:cubicBezTo>
                  <a:cubicBezTo>
                    <a:pt x="649603" y="499136"/>
                    <a:pt x="609700" y="530834"/>
                    <a:pt x="559112" y="542809"/>
                  </a:cubicBezTo>
                  <a:cubicBezTo>
                    <a:pt x="491634" y="558777"/>
                    <a:pt x="423940" y="535261"/>
                    <a:pt x="383696" y="487871"/>
                  </a:cubicBezTo>
                  <a:lnTo>
                    <a:pt x="163229" y="614220"/>
                  </a:lnTo>
                  <a:cubicBezTo>
                    <a:pt x="196848" y="576569"/>
                    <a:pt x="230002" y="542809"/>
                    <a:pt x="239958" y="484339"/>
                  </a:cubicBezTo>
                  <a:cubicBezTo>
                    <a:pt x="212229" y="491985"/>
                    <a:pt x="180079" y="489851"/>
                    <a:pt x="150216" y="476096"/>
                  </a:cubicBezTo>
                  <a:cubicBezTo>
                    <a:pt x="97613" y="451868"/>
                    <a:pt x="74198" y="398583"/>
                    <a:pt x="81890" y="353569"/>
                  </a:cubicBezTo>
                  <a:cubicBezTo>
                    <a:pt x="51940" y="334525"/>
                    <a:pt x="0" y="307045"/>
                    <a:pt x="0" y="241997"/>
                  </a:cubicBezTo>
                  <a:cubicBezTo>
                    <a:pt x="0" y="181685"/>
                    <a:pt x="68012" y="135384"/>
                    <a:pt x="131869" y="136610"/>
                  </a:cubicBezTo>
                  <a:cubicBezTo>
                    <a:pt x="138777" y="111901"/>
                    <a:pt x="153663" y="89171"/>
                    <a:pt x="176081" y="72301"/>
                  </a:cubicBezTo>
                  <a:cubicBezTo>
                    <a:pt x="223632" y="36527"/>
                    <a:pt x="296779" y="42706"/>
                    <a:pt x="336093" y="73677"/>
                  </a:cubicBezTo>
                  <a:cubicBezTo>
                    <a:pt x="363554" y="28472"/>
                    <a:pt x="407295" y="0"/>
                    <a:pt x="463731" y="0"/>
                  </a:cubicBezTo>
                  <a:close/>
                </a:path>
              </a:pathLst>
            </a:custGeom>
            <a:solidFill>
              <a:srgbClr val="FFFFFF"/>
            </a:solidFill>
            <a:ln w="38100" cap="sq">
              <a:solidFill>
                <a:srgbClr val="000000"/>
              </a:solidFill>
              <a:prstDash val="solid"/>
              <a:miter/>
            </a:ln>
          </p:spPr>
        </p:sp>
        <p:sp>
          <p:nvSpPr>
            <p:cNvPr id="16" name="TextBox 16"/>
            <p:cNvSpPr txBox="1"/>
            <p:nvPr/>
          </p:nvSpPr>
          <p:spPr>
            <a:xfrm>
              <a:off x="159548" y="24062"/>
              <a:ext cx="551165" cy="429623"/>
            </a:xfrm>
            <a:prstGeom prst="rect">
              <a:avLst/>
            </a:prstGeom>
          </p:spPr>
          <p:txBody>
            <a:bodyPr lIns="50800" tIns="50800" rIns="50800" bIns="50800" rtlCol="0" anchor="ctr"/>
            <a:lstStyle/>
            <a:p>
              <a:pPr algn="ctr">
                <a:lnSpc>
                  <a:spcPts val="5018"/>
                </a:lnSpc>
              </a:pPr>
              <a:r>
                <a:rPr lang="en-US" sz="3584" dirty="0">
                  <a:solidFill>
                    <a:srgbClr val="000000"/>
                  </a:solidFill>
                  <a:latin typeface="Garet"/>
                  <a:ea typeface="Garet"/>
                  <a:cs typeface="Garet"/>
                  <a:sym typeface="Garet"/>
                </a:rPr>
                <a:t>For every correct answer, you will receive mat strips. The number varies each challenge</a:t>
              </a:r>
            </a:p>
          </p:txBody>
        </p:sp>
      </p:grpSp>
      <p:grpSp>
        <p:nvGrpSpPr>
          <p:cNvPr id="17" name="Group 17"/>
          <p:cNvGrpSpPr/>
          <p:nvPr/>
        </p:nvGrpSpPr>
        <p:grpSpPr>
          <a:xfrm rot="991679">
            <a:off x="6879933" y="-195686"/>
            <a:ext cx="8208118" cy="5891394"/>
            <a:chOff x="0" y="0"/>
            <a:chExt cx="855756" cy="614220"/>
          </a:xfrm>
        </p:grpSpPr>
        <p:sp>
          <p:nvSpPr>
            <p:cNvPr id="18" name="Freeform 18"/>
            <p:cNvSpPr/>
            <p:nvPr/>
          </p:nvSpPr>
          <p:spPr>
            <a:xfrm>
              <a:off x="0" y="0"/>
              <a:ext cx="855281" cy="614220"/>
            </a:xfrm>
            <a:custGeom>
              <a:avLst/>
              <a:gdLst/>
              <a:ahLst/>
              <a:cxnLst/>
              <a:rect l="l" t="t" r="r" b="b"/>
              <a:pathLst>
                <a:path w="855281" h="614220">
                  <a:moveTo>
                    <a:pt x="463731" y="0"/>
                  </a:moveTo>
                  <a:cubicBezTo>
                    <a:pt x="521476" y="0"/>
                    <a:pt x="563879" y="35590"/>
                    <a:pt x="592876" y="76736"/>
                  </a:cubicBezTo>
                  <a:cubicBezTo>
                    <a:pt x="645494" y="64059"/>
                    <a:pt x="689629" y="68440"/>
                    <a:pt x="725079" y="99978"/>
                  </a:cubicBezTo>
                  <a:cubicBezTo>
                    <a:pt x="754092" y="125794"/>
                    <a:pt x="766867" y="162587"/>
                    <a:pt x="763655" y="199902"/>
                  </a:cubicBezTo>
                  <a:cubicBezTo>
                    <a:pt x="829700" y="233810"/>
                    <a:pt x="866245" y="297252"/>
                    <a:pt x="852354" y="358170"/>
                  </a:cubicBezTo>
                  <a:cubicBezTo>
                    <a:pt x="835202" y="426097"/>
                    <a:pt x="749369" y="469759"/>
                    <a:pt x="671765" y="458789"/>
                  </a:cubicBezTo>
                  <a:cubicBezTo>
                    <a:pt x="649603" y="499136"/>
                    <a:pt x="609700" y="530834"/>
                    <a:pt x="559112" y="542809"/>
                  </a:cubicBezTo>
                  <a:cubicBezTo>
                    <a:pt x="491634" y="558777"/>
                    <a:pt x="423940" y="535261"/>
                    <a:pt x="383696" y="487871"/>
                  </a:cubicBezTo>
                  <a:lnTo>
                    <a:pt x="163229" y="614220"/>
                  </a:lnTo>
                  <a:cubicBezTo>
                    <a:pt x="196848" y="576569"/>
                    <a:pt x="230002" y="542809"/>
                    <a:pt x="239958" y="484339"/>
                  </a:cubicBezTo>
                  <a:cubicBezTo>
                    <a:pt x="212229" y="491985"/>
                    <a:pt x="180079" y="489851"/>
                    <a:pt x="150216" y="476096"/>
                  </a:cubicBezTo>
                  <a:cubicBezTo>
                    <a:pt x="97613" y="451868"/>
                    <a:pt x="74198" y="398583"/>
                    <a:pt x="81890" y="353569"/>
                  </a:cubicBezTo>
                  <a:cubicBezTo>
                    <a:pt x="51940" y="334525"/>
                    <a:pt x="0" y="307045"/>
                    <a:pt x="0" y="241997"/>
                  </a:cubicBezTo>
                  <a:cubicBezTo>
                    <a:pt x="0" y="181685"/>
                    <a:pt x="68012" y="135384"/>
                    <a:pt x="131869" y="136610"/>
                  </a:cubicBezTo>
                  <a:cubicBezTo>
                    <a:pt x="138777" y="111901"/>
                    <a:pt x="153663" y="89171"/>
                    <a:pt x="176081" y="72301"/>
                  </a:cubicBezTo>
                  <a:cubicBezTo>
                    <a:pt x="223632" y="36527"/>
                    <a:pt x="296779" y="42706"/>
                    <a:pt x="336093" y="73677"/>
                  </a:cubicBezTo>
                  <a:cubicBezTo>
                    <a:pt x="363554" y="28472"/>
                    <a:pt x="407295" y="0"/>
                    <a:pt x="463731" y="0"/>
                  </a:cubicBezTo>
                  <a:close/>
                </a:path>
              </a:pathLst>
            </a:custGeom>
            <a:solidFill>
              <a:srgbClr val="FFFFFF"/>
            </a:solidFill>
            <a:ln w="38100" cap="sq">
              <a:solidFill>
                <a:srgbClr val="000000"/>
              </a:solidFill>
              <a:prstDash val="solid"/>
              <a:miter/>
            </a:ln>
          </p:spPr>
        </p:sp>
        <p:sp>
          <p:nvSpPr>
            <p:cNvPr id="19" name="TextBox 19"/>
            <p:cNvSpPr txBox="1"/>
            <p:nvPr/>
          </p:nvSpPr>
          <p:spPr>
            <a:xfrm>
              <a:off x="159548" y="-4513"/>
              <a:ext cx="551165" cy="458198"/>
            </a:xfrm>
            <a:prstGeom prst="rect">
              <a:avLst/>
            </a:prstGeom>
          </p:spPr>
          <p:txBody>
            <a:bodyPr lIns="50800" tIns="50800" rIns="50800" bIns="50800" rtlCol="0" anchor="ctr"/>
            <a:lstStyle/>
            <a:p>
              <a:pPr algn="ctr">
                <a:lnSpc>
                  <a:spcPts val="6838"/>
                </a:lnSpc>
              </a:pPr>
              <a:r>
                <a:rPr lang="en-US" sz="4884" dirty="0">
                  <a:solidFill>
                    <a:srgbClr val="000000"/>
                  </a:solidFill>
                  <a:latin typeface="Garet"/>
                  <a:ea typeface="Garet"/>
                  <a:cs typeface="Garet"/>
                  <a:sym typeface="Garet"/>
                </a:rPr>
                <a:t>Let the readings, begin! </a:t>
              </a: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EDDC7"/>
        </a:solidFill>
        <a:effectLst/>
      </p:bgPr>
    </p:bg>
    <p:spTree>
      <p:nvGrpSpPr>
        <p:cNvPr id="1" name=""/>
        <p:cNvGrpSpPr/>
        <p:nvPr/>
      </p:nvGrpSpPr>
      <p:grpSpPr>
        <a:xfrm>
          <a:off x="0" y="0"/>
          <a:ext cx="0" cy="0"/>
          <a:chOff x="0" y="0"/>
          <a:chExt cx="0" cy="0"/>
        </a:xfrm>
      </p:grpSpPr>
      <p:sp>
        <p:nvSpPr>
          <p:cNvPr id="2" name="Freeform 2"/>
          <p:cNvSpPr/>
          <p:nvPr/>
        </p:nvSpPr>
        <p:spPr>
          <a:xfrm>
            <a:off x="-80826" y="-834024"/>
            <a:ext cx="18449653" cy="11955048"/>
          </a:xfrm>
          <a:custGeom>
            <a:avLst/>
            <a:gdLst/>
            <a:ahLst/>
            <a:cxnLst/>
            <a:rect l="l" t="t" r="r" b="b"/>
            <a:pathLst>
              <a:path w="18449653" h="11955048">
                <a:moveTo>
                  <a:pt x="0" y="0"/>
                </a:moveTo>
                <a:lnTo>
                  <a:pt x="18449652" y="0"/>
                </a:lnTo>
                <a:lnTo>
                  <a:pt x="18449652" y="11955048"/>
                </a:lnTo>
                <a:lnTo>
                  <a:pt x="0" y="11955048"/>
                </a:lnTo>
                <a:lnTo>
                  <a:pt x="0" y="0"/>
                </a:lnTo>
                <a:close/>
              </a:path>
            </a:pathLst>
          </a:custGeom>
          <a:blipFill>
            <a:blip r:embed="rId2">
              <a:alphaModFix amt="69000"/>
            </a:blip>
            <a:stretch>
              <a:fillRect t="-27162" b="-27162"/>
            </a:stretch>
          </a:blipFill>
        </p:spPr>
      </p:sp>
      <p:sp>
        <p:nvSpPr>
          <p:cNvPr id="4" name="TextBox 4"/>
          <p:cNvSpPr txBox="1"/>
          <p:nvPr/>
        </p:nvSpPr>
        <p:spPr>
          <a:xfrm>
            <a:off x="2855477" y="2625249"/>
            <a:ext cx="14029284" cy="7021356"/>
          </a:xfrm>
          <a:prstGeom prst="rect">
            <a:avLst/>
          </a:prstGeom>
        </p:spPr>
        <p:txBody>
          <a:bodyPr lIns="0" tIns="0" rIns="0" bIns="0" rtlCol="0" anchor="t">
            <a:spAutoFit/>
          </a:bodyPr>
          <a:lstStyle/>
          <a:p>
            <a:pPr algn="just">
              <a:lnSpc>
                <a:spcPts val="5611"/>
              </a:lnSpc>
            </a:pPr>
            <a:r>
              <a:rPr lang="en-US" sz="3210" spc="3" dirty="0">
                <a:solidFill>
                  <a:srgbClr val="000000"/>
                </a:solidFill>
                <a:latin typeface="Bookmania"/>
                <a:ea typeface="Bookmania"/>
                <a:cs typeface="Bookmania"/>
                <a:sym typeface="Bookmania"/>
              </a:rPr>
              <a:t>       </a:t>
            </a:r>
            <a:r>
              <a:rPr lang="en-US" sz="3210" spc="3" dirty="0" err="1">
                <a:solidFill>
                  <a:srgbClr val="000000"/>
                </a:solidFill>
                <a:latin typeface="Bookmania"/>
                <a:ea typeface="Bookmania"/>
                <a:cs typeface="Bookmania"/>
                <a:sym typeface="Bookmania"/>
              </a:rPr>
              <a:t>arcelina's</a:t>
            </a:r>
            <a:r>
              <a:rPr lang="en-US" sz="3210" spc="3" dirty="0">
                <a:solidFill>
                  <a:srgbClr val="000000"/>
                </a:solidFill>
                <a:latin typeface="Bookmania"/>
                <a:ea typeface="Bookmania"/>
                <a:cs typeface="Bookmania"/>
                <a:sym typeface="Bookmania"/>
              </a:rPr>
              <a:t> father returns from a trip to the southern provinces with a bundle of sleeping mats for his family. Each mat has the child's name woven into it. Each mat is designed to suit the child's personality.</a:t>
            </a:r>
          </a:p>
          <a:p>
            <a:pPr algn="just">
              <a:lnSpc>
                <a:spcPts val="5606"/>
              </a:lnSpc>
            </a:pPr>
            <a:endParaRPr lang="en-US" sz="3210" spc="3" dirty="0">
              <a:solidFill>
                <a:srgbClr val="000000"/>
              </a:solidFill>
              <a:latin typeface="Bookmania"/>
              <a:ea typeface="Bookmania"/>
              <a:cs typeface="Bookmania"/>
              <a:sym typeface="Bookmania"/>
            </a:endParaRPr>
          </a:p>
          <a:p>
            <a:pPr algn="just">
              <a:lnSpc>
                <a:spcPts val="5606"/>
              </a:lnSpc>
            </a:pPr>
            <a:r>
              <a:rPr lang="en-US" sz="3207" spc="25" dirty="0">
                <a:solidFill>
                  <a:srgbClr val="000000"/>
                </a:solidFill>
                <a:latin typeface="Bookmania"/>
                <a:ea typeface="Bookmania"/>
                <a:cs typeface="Bookmania"/>
                <a:sym typeface="Bookmania"/>
              </a:rPr>
              <a:t>But three additional mats remain in Father's bundle...</a:t>
            </a:r>
          </a:p>
          <a:p>
            <a:pPr algn="just">
              <a:lnSpc>
                <a:spcPts val="5606"/>
              </a:lnSpc>
            </a:pPr>
            <a:endParaRPr lang="en-US" sz="3207" spc="25" dirty="0">
              <a:solidFill>
                <a:srgbClr val="000000"/>
              </a:solidFill>
              <a:latin typeface="Bookmania"/>
              <a:ea typeface="Bookmania"/>
              <a:cs typeface="Bookmania"/>
              <a:sym typeface="Bookmania"/>
            </a:endParaRPr>
          </a:p>
          <a:p>
            <a:pPr algn="just">
              <a:lnSpc>
                <a:spcPts val="5606"/>
              </a:lnSpc>
            </a:pPr>
            <a:r>
              <a:rPr lang="en-US" sz="3207" spc="25" dirty="0">
                <a:solidFill>
                  <a:srgbClr val="000000"/>
                </a:solidFill>
                <a:latin typeface="Bookmania"/>
                <a:ea typeface="Bookmania"/>
                <a:cs typeface="Bookmania"/>
                <a:sym typeface="Bookmania"/>
              </a:rPr>
              <a:t>In this landmark adaptation, evocative of Philippine culture, Francisco </a:t>
            </a:r>
            <a:r>
              <a:rPr lang="en-US" sz="3207" spc="25" dirty="0" err="1">
                <a:solidFill>
                  <a:srgbClr val="000000"/>
                </a:solidFill>
                <a:latin typeface="Bookmania"/>
                <a:ea typeface="Bookmania"/>
                <a:cs typeface="Bookmania"/>
                <a:sym typeface="Bookmania"/>
              </a:rPr>
              <a:t>Arcellana's</a:t>
            </a:r>
            <a:r>
              <a:rPr lang="en-US" sz="3207" spc="25" dirty="0">
                <a:solidFill>
                  <a:srgbClr val="000000"/>
                </a:solidFill>
                <a:latin typeface="Bookmania"/>
                <a:ea typeface="Bookmania"/>
                <a:cs typeface="Bookmania"/>
                <a:sym typeface="Bookmania"/>
              </a:rPr>
              <a:t> classic story "The Mats" remains and as powerful as when it first cared more than fifty years ago. The mats serve as a metaphor for the bitter sweet mix of love, laughter and loss woven into the fabric of everyday life. </a:t>
            </a:r>
          </a:p>
        </p:txBody>
      </p:sp>
      <p:sp>
        <p:nvSpPr>
          <p:cNvPr id="5" name="TextBox 5"/>
          <p:cNvSpPr txBox="1"/>
          <p:nvPr/>
        </p:nvSpPr>
        <p:spPr>
          <a:xfrm>
            <a:off x="1295400" y="1218381"/>
            <a:ext cx="2904476" cy="2490016"/>
          </a:xfrm>
          <a:prstGeom prst="rect">
            <a:avLst/>
          </a:prstGeom>
        </p:spPr>
        <p:txBody>
          <a:bodyPr lIns="0" tIns="0" rIns="0" bIns="0" rtlCol="0" anchor="t">
            <a:spAutoFit/>
          </a:bodyPr>
          <a:lstStyle/>
          <a:p>
            <a:pPr algn="ctr">
              <a:lnSpc>
                <a:spcPts val="20991"/>
              </a:lnSpc>
            </a:pPr>
            <a:r>
              <a:rPr lang="en-US" sz="14994" dirty="0">
                <a:solidFill>
                  <a:srgbClr val="000000"/>
                </a:solidFill>
                <a:latin typeface="EFCO Brookshire"/>
                <a:ea typeface="EFCO Brookshire"/>
                <a:cs typeface="EFCO Brookshire"/>
                <a:sym typeface="EFCO Brookshire"/>
              </a:rPr>
              <a:t>M</a:t>
            </a:r>
          </a:p>
        </p:txBody>
      </p:sp>
      <p:sp>
        <p:nvSpPr>
          <p:cNvPr id="6" name="Freeform 6"/>
          <p:cNvSpPr/>
          <p:nvPr/>
        </p:nvSpPr>
        <p:spPr>
          <a:xfrm rot="-10800000">
            <a:off x="6663050" y="1218382"/>
            <a:ext cx="4961900" cy="248095"/>
          </a:xfrm>
          <a:custGeom>
            <a:avLst/>
            <a:gdLst/>
            <a:ahLst/>
            <a:cxnLst/>
            <a:rect l="l" t="t" r="r" b="b"/>
            <a:pathLst>
              <a:path w="4961900" h="248095">
                <a:moveTo>
                  <a:pt x="0" y="0"/>
                </a:moveTo>
                <a:lnTo>
                  <a:pt x="4961900" y="0"/>
                </a:lnTo>
                <a:lnTo>
                  <a:pt x="4961900" y="248095"/>
                </a:lnTo>
                <a:lnTo>
                  <a:pt x="0" y="248095"/>
                </a:lnTo>
                <a:lnTo>
                  <a:pt x="0" y="0"/>
                </a:lnTo>
                <a:close/>
              </a:path>
            </a:pathLst>
          </a:custGeom>
          <a:blipFill>
            <a:blip>
              <a:extLst>
                <a:ext uri="{96DAC541-7B7A-43D3-8B79-37D633B846F1}">
                  <asvg:svgBlip xmlns:asvg="http://schemas.microsoft.com/office/drawing/2016/SVG/main" r:embed="rId3"/>
                </a:ext>
              </a:extLst>
            </a:blip>
            <a:stretch>
              <a:fillRect/>
            </a:stretch>
          </a:blipFill>
        </p:spPr>
      </p:sp>
      <p:sp>
        <p:nvSpPr>
          <p:cNvPr id="7" name="TextBox 7"/>
          <p:cNvSpPr txBox="1"/>
          <p:nvPr/>
        </p:nvSpPr>
        <p:spPr>
          <a:xfrm>
            <a:off x="6355080" y="168005"/>
            <a:ext cx="5577840" cy="805029"/>
          </a:xfrm>
          <a:prstGeom prst="rect">
            <a:avLst/>
          </a:prstGeom>
        </p:spPr>
        <p:txBody>
          <a:bodyPr wrap="square" lIns="0" tIns="0" rIns="0" bIns="0" rtlCol="0" anchor="t">
            <a:spAutoFit/>
          </a:bodyPr>
          <a:lstStyle/>
          <a:p>
            <a:pPr algn="ctr">
              <a:lnSpc>
                <a:spcPts val="6545"/>
              </a:lnSpc>
            </a:pPr>
            <a:r>
              <a:rPr lang="en-US" sz="4675" b="1" dirty="0">
                <a:solidFill>
                  <a:srgbClr val="4B0A00"/>
                </a:solidFill>
                <a:latin typeface="Garet Bold"/>
                <a:ea typeface="Garet Bold"/>
                <a:cs typeface="Garet Bold"/>
                <a:sym typeface="Garet Bold"/>
              </a:rPr>
              <a:t>THE MATS</a:t>
            </a:r>
          </a:p>
        </p:txBody>
      </p:sp>
      <p:sp>
        <p:nvSpPr>
          <p:cNvPr id="8" name="TextBox 8"/>
          <p:cNvSpPr txBox="1"/>
          <p:nvPr/>
        </p:nvSpPr>
        <p:spPr>
          <a:xfrm>
            <a:off x="7486788" y="802093"/>
            <a:ext cx="3314425" cy="315777"/>
          </a:xfrm>
          <a:prstGeom prst="rect">
            <a:avLst/>
          </a:prstGeom>
        </p:spPr>
        <p:txBody>
          <a:bodyPr lIns="0" tIns="0" rIns="0" bIns="0" rtlCol="0" anchor="t">
            <a:spAutoFit/>
          </a:bodyPr>
          <a:lstStyle/>
          <a:p>
            <a:pPr algn="ctr">
              <a:lnSpc>
                <a:spcPts val="2638"/>
              </a:lnSpc>
            </a:pPr>
            <a:r>
              <a:rPr lang="en-US" sz="1884">
                <a:solidFill>
                  <a:srgbClr val="000000"/>
                </a:solidFill>
                <a:latin typeface="Garet"/>
                <a:ea typeface="Garet"/>
                <a:cs typeface="Garet"/>
                <a:sym typeface="Garet"/>
              </a:rPr>
              <a:t>Francisco Arcellana</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EDDC7"/>
        </a:solidFill>
        <a:effectLst/>
      </p:bgPr>
    </p:bg>
    <p:spTree>
      <p:nvGrpSpPr>
        <p:cNvPr id="1" name=""/>
        <p:cNvGrpSpPr/>
        <p:nvPr/>
      </p:nvGrpSpPr>
      <p:grpSpPr>
        <a:xfrm>
          <a:off x="0" y="0"/>
          <a:ext cx="0" cy="0"/>
          <a:chOff x="0" y="0"/>
          <a:chExt cx="0" cy="0"/>
        </a:xfrm>
      </p:grpSpPr>
      <p:sp>
        <p:nvSpPr>
          <p:cNvPr id="2" name="Freeform 2"/>
          <p:cNvSpPr/>
          <p:nvPr/>
        </p:nvSpPr>
        <p:spPr>
          <a:xfrm>
            <a:off x="-1123756" y="-1260677"/>
            <a:ext cx="20179967" cy="11955048"/>
          </a:xfrm>
          <a:custGeom>
            <a:avLst/>
            <a:gdLst/>
            <a:ahLst/>
            <a:cxnLst/>
            <a:rect l="l" t="t" r="r" b="b"/>
            <a:pathLst>
              <a:path w="20179967" h="11955048">
                <a:moveTo>
                  <a:pt x="0" y="0"/>
                </a:moveTo>
                <a:lnTo>
                  <a:pt x="20179967" y="0"/>
                </a:lnTo>
                <a:lnTo>
                  <a:pt x="20179967" y="11955048"/>
                </a:lnTo>
                <a:lnTo>
                  <a:pt x="0" y="11955048"/>
                </a:lnTo>
                <a:lnTo>
                  <a:pt x="0" y="0"/>
                </a:lnTo>
                <a:close/>
              </a:path>
            </a:pathLst>
          </a:custGeom>
          <a:blipFill>
            <a:blip r:embed="rId2">
              <a:alphaModFix amt="81000"/>
            </a:blip>
            <a:stretch>
              <a:fillRect t="-34399" b="-34399"/>
            </a:stretch>
          </a:blipFill>
        </p:spPr>
      </p:sp>
      <p:sp>
        <p:nvSpPr>
          <p:cNvPr id="3" name="Freeform 3"/>
          <p:cNvSpPr/>
          <p:nvPr/>
        </p:nvSpPr>
        <p:spPr>
          <a:xfrm>
            <a:off x="-260732" y="-1028700"/>
            <a:ext cx="8610388" cy="12827394"/>
          </a:xfrm>
          <a:custGeom>
            <a:avLst/>
            <a:gdLst/>
            <a:ahLst/>
            <a:cxnLst/>
            <a:rect l="l" t="t" r="r" b="b"/>
            <a:pathLst>
              <a:path w="8610388" h="12827394">
                <a:moveTo>
                  <a:pt x="0" y="0"/>
                </a:moveTo>
                <a:lnTo>
                  <a:pt x="8610388" y="0"/>
                </a:lnTo>
                <a:lnTo>
                  <a:pt x="8610388" y="12827394"/>
                </a:lnTo>
                <a:lnTo>
                  <a:pt x="0" y="12827394"/>
                </a:lnTo>
                <a:lnTo>
                  <a:pt x="0" y="0"/>
                </a:lnTo>
                <a:close/>
              </a:path>
            </a:pathLst>
          </a:custGeom>
          <a:blipFill>
            <a:blip r:embed="rId3"/>
            <a:stretch>
              <a:fillRect/>
            </a:stretch>
          </a:blipFill>
        </p:spPr>
      </p:sp>
      <p:sp>
        <p:nvSpPr>
          <p:cNvPr id="5" name="TextBox 5"/>
          <p:cNvSpPr txBox="1"/>
          <p:nvPr/>
        </p:nvSpPr>
        <p:spPr>
          <a:xfrm>
            <a:off x="9035952" y="1215956"/>
            <a:ext cx="8711132" cy="8757601"/>
          </a:xfrm>
          <a:prstGeom prst="rect">
            <a:avLst/>
          </a:prstGeom>
        </p:spPr>
        <p:txBody>
          <a:bodyPr lIns="0" tIns="0" rIns="0" bIns="0" rtlCol="0" anchor="t">
            <a:spAutoFit/>
          </a:bodyPr>
          <a:lstStyle/>
          <a:p>
            <a:pPr algn="just">
              <a:lnSpc>
                <a:spcPts val="5018"/>
              </a:lnSpc>
            </a:pPr>
            <a:r>
              <a:rPr lang="en-US" sz="2870" spc="2" dirty="0">
                <a:solidFill>
                  <a:srgbClr val="000000"/>
                </a:solidFill>
                <a:latin typeface="Bookmania"/>
                <a:ea typeface="Bookmania"/>
                <a:cs typeface="Bookmania"/>
                <a:sym typeface="Bookmania"/>
              </a:rPr>
              <a:t>       or my family, Papa’s homecoming from his many inspection trips around the Philippines was always an occasion to remember. But there was one homecoming-from a trip to the south–that turned out to be more memorable than any of the others.</a:t>
            </a:r>
          </a:p>
          <a:p>
            <a:pPr algn="just">
              <a:lnSpc>
                <a:spcPts val="5018"/>
              </a:lnSpc>
            </a:pPr>
            <a:endParaRPr lang="en-US" sz="2870" spc="2" dirty="0">
              <a:solidFill>
                <a:srgbClr val="000000"/>
              </a:solidFill>
              <a:latin typeface="Bookmania"/>
              <a:ea typeface="Bookmania"/>
              <a:cs typeface="Bookmania"/>
              <a:sym typeface="Bookmania"/>
            </a:endParaRPr>
          </a:p>
          <a:p>
            <a:pPr algn="just">
              <a:lnSpc>
                <a:spcPts val="5018"/>
              </a:lnSpc>
            </a:pPr>
            <a:r>
              <a:rPr lang="en-US" sz="2870" spc="2" dirty="0">
                <a:solidFill>
                  <a:srgbClr val="000000"/>
                </a:solidFill>
                <a:latin typeface="Bookmania"/>
                <a:ea typeface="Bookmania"/>
                <a:cs typeface="Bookmania"/>
                <a:sym typeface="Bookmania"/>
              </a:rPr>
              <a:t>Papa was an engineer. He inspected new telegraph lines for the government. He had written from Lopez, </a:t>
            </a:r>
            <a:r>
              <a:rPr lang="en-US" sz="2870" spc="2" dirty="0" err="1">
                <a:solidFill>
                  <a:srgbClr val="000000"/>
                </a:solidFill>
                <a:latin typeface="Bookmania"/>
                <a:ea typeface="Bookmania"/>
                <a:cs typeface="Bookmania"/>
                <a:sym typeface="Bookmania"/>
              </a:rPr>
              <a:t>Tayabas</a:t>
            </a:r>
            <a:r>
              <a:rPr lang="en-US" sz="2870" spc="2" dirty="0">
                <a:solidFill>
                  <a:srgbClr val="000000"/>
                </a:solidFill>
                <a:latin typeface="Bookmania"/>
                <a:ea typeface="Bookmania"/>
                <a:cs typeface="Bookmania"/>
                <a:sym typeface="Bookmania"/>
              </a:rPr>
              <a:t>:</a:t>
            </a:r>
          </a:p>
          <a:p>
            <a:pPr algn="just">
              <a:lnSpc>
                <a:spcPts val="5018"/>
              </a:lnSpc>
            </a:pPr>
            <a:endParaRPr lang="en-US" sz="2870" spc="2" dirty="0">
              <a:solidFill>
                <a:srgbClr val="000000"/>
              </a:solidFill>
              <a:latin typeface="Bookmania"/>
              <a:ea typeface="Bookmania"/>
              <a:cs typeface="Bookmania"/>
              <a:sym typeface="Bookmania"/>
            </a:endParaRPr>
          </a:p>
          <a:p>
            <a:pPr algn="just">
              <a:lnSpc>
                <a:spcPts val="5018"/>
              </a:lnSpc>
            </a:pPr>
            <a:r>
              <a:rPr lang="en-US" sz="2870" i="1" spc="2" dirty="0">
                <a:solidFill>
                  <a:srgbClr val="000000"/>
                </a:solidFill>
                <a:latin typeface="Bookmania Italics"/>
                <a:ea typeface="Bookmania Italics"/>
                <a:cs typeface="Bookmania Italics"/>
                <a:sym typeface="Bookmania Italics"/>
              </a:rPr>
              <a:t>I have just met a marvelous </a:t>
            </a:r>
            <a:r>
              <a:rPr lang="en-US" sz="2870" i="1" spc="2" dirty="0" err="1">
                <a:solidFill>
                  <a:srgbClr val="000000"/>
                </a:solidFill>
                <a:latin typeface="Bookmania Italics"/>
                <a:ea typeface="Bookmania Italics"/>
                <a:cs typeface="Bookmania Italics"/>
                <a:sym typeface="Bookmania Italics"/>
              </a:rPr>
              <a:t>matweaver</a:t>
            </a:r>
            <a:r>
              <a:rPr lang="en-US" sz="2870" i="1" spc="2" dirty="0">
                <a:solidFill>
                  <a:srgbClr val="000000"/>
                </a:solidFill>
                <a:latin typeface="Bookmania Italics"/>
                <a:ea typeface="Bookmania Italics"/>
                <a:cs typeface="Bookmania Italics"/>
                <a:sym typeface="Bookmania Italics"/>
              </a:rPr>
              <a:t>–a real artist–and I shall have a surprise for you. I asked him to weave a sleeping mat for every one of the family. I can hardly wait to show them to you…</a:t>
            </a:r>
          </a:p>
        </p:txBody>
      </p:sp>
      <p:sp>
        <p:nvSpPr>
          <p:cNvPr id="6" name="TextBox 6"/>
          <p:cNvSpPr txBox="1"/>
          <p:nvPr/>
        </p:nvSpPr>
        <p:spPr>
          <a:xfrm>
            <a:off x="8349656" y="-3692"/>
            <a:ext cx="1803461" cy="2110393"/>
          </a:xfrm>
          <a:prstGeom prst="rect">
            <a:avLst/>
          </a:prstGeom>
        </p:spPr>
        <p:txBody>
          <a:bodyPr lIns="0" tIns="0" rIns="0" bIns="0" rtlCol="0" anchor="t">
            <a:spAutoFit/>
          </a:bodyPr>
          <a:lstStyle/>
          <a:p>
            <a:pPr algn="ctr">
              <a:lnSpc>
                <a:spcPts val="17722"/>
              </a:lnSpc>
            </a:pPr>
            <a:r>
              <a:rPr lang="en-US" sz="12658" dirty="0">
                <a:solidFill>
                  <a:srgbClr val="000000"/>
                </a:solidFill>
                <a:latin typeface="EFCO Brookshire"/>
                <a:ea typeface="EFCO Brookshire"/>
                <a:cs typeface="EFCO Brookshire"/>
                <a:sym typeface="EFCO Brookshire"/>
              </a:rPr>
              <a:t>F</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EDDC7"/>
        </a:solidFill>
        <a:effectLst/>
      </p:bgPr>
    </p:bg>
    <p:spTree>
      <p:nvGrpSpPr>
        <p:cNvPr id="1" name=""/>
        <p:cNvGrpSpPr/>
        <p:nvPr/>
      </p:nvGrpSpPr>
      <p:grpSpPr>
        <a:xfrm>
          <a:off x="0" y="0"/>
          <a:ext cx="0" cy="0"/>
          <a:chOff x="0" y="0"/>
          <a:chExt cx="0" cy="0"/>
        </a:xfrm>
      </p:grpSpPr>
      <p:sp>
        <p:nvSpPr>
          <p:cNvPr id="2" name="Freeform 2"/>
          <p:cNvSpPr/>
          <p:nvPr/>
        </p:nvSpPr>
        <p:spPr>
          <a:xfrm>
            <a:off x="0" y="-308138"/>
            <a:ext cx="18751137" cy="6613877"/>
          </a:xfrm>
          <a:custGeom>
            <a:avLst/>
            <a:gdLst/>
            <a:ahLst/>
            <a:cxnLst/>
            <a:rect l="l" t="t" r="r" b="b"/>
            <a:pathLst>
              <a:path w="18751137" h="6613877">
                <a:moveTo>
                  <a:pt x="0" y="0"/>
                </a:moveTo>
                <a:lnTo>
                  <a:pt x="18751137" y="0"/>
                </a:lnTo>
                <a:lnTo>
                  <a:pt x="18751137" y="6613876"/>
                </a:lnTo>
                <a:lnTo>
                  <a:pt x="0" y="6613876"/>
                </a:lnTo>
                <a:lnTo>
                  <a:pt x="0" y="0"/>
                </a:lnTo>
                <a:close/>
              </a:path>
            </a:pathLst>
          </a:custGeom>
          <a:blipFill>
            <a:blip r:embed="rId2"/>
            <a:stretch>
              <a:fillRect t="-68847" b="-88916"/>
            </a:stretch>
          </a:blipFill>
        </p:spPr>
      </p:sp>
      <p:sp>
        <p:nvSpPr>
          <p:cNvPr id="3" name="Freeform 3"/>
          <p:cNvSpPr/>
          <p:nvPr/>
        </p:nvSpPr>
        <p:spPr>
          <a:xfrm>
            <a:off x="-630800" y="-1502403"/>
            <a:ext cx="18615573" cy="11955048"/>
          </a:xfrm>
          <a:custGeom>
            <a:avLst/>
            <a:gdLst/>
            <a:ahLst/>
            <a:cxnLst/>
            <a:rect l="l" t="t" r="r" b="b"/>
            <a:pathLst>
              <a:path w="18615573" h="11955048">
                <a:moveTo>
                  <a:pt x="0" y="0"/>
                </a:moveTo>
                <a:lnTo>
                  <a:pt x="18615573" y="0"/>
                </a:lnTo>
                <a:lnTo>
                  <a:pt x="18615573" y="11955048"/>
                </a:lnTo>
                <a:lnTo>
                  <a:pt x="0" y="11955048"/>
                </a:lnTo>
                <a:lnTo>
                  <a:pt x="0" y="0"/>
                </a:lnTo>
                <a:close/>
              </a:path>
            </a:pathLst>
          </a:custGeom>
          <a:blipFill>
            <a:blip r:embed="rId3">
              <a:alphaModFix amt="69000"/>
            </a:blip>
            <a:stretch>
              <a:fillRect t="-27856" b="-27856"/>
            </a:stretch>
          </a:blipFill>
        </p:spPr>
      </p:sp>
      <p:sp>
        <p:nvSpPr>
          <p:cNvPr id="4" name="TextBox 4"/>
          <p:cNvSpPr txBox="1"/>
          <p:nvPr/>
        </p:nvSpPr>
        <p:spPr>
          <a:xfrm>
            <a:off x="655909" y="6789666"/>
            <a:ext cx="8234404" cy="2973200"/>
          </a:xfrm>
          <a:prstGeom prst="rect">
            <a:avLst/>
          </a:prstGeom>
        </p:spPr>
        <p:txBody>
          <a:bodyPr lIns="0" tIns="0" rIns="0" bIns="0" rtlCol="0" anchor="t">
            <a:spAutoFit/>
          </a:bodyPr>
          <a:lstStyle/>
          <a:p>
            <a:pPr algn="just">
              <a:lnSpc>
                <a:spcPts val="3902"/>
              </a:lnSpc>
            </a:pPr>
            <a:r>
              <a:rPr lang="en-US" sz="3198" spc="3" dirty="0">
                <a:solidFill>
                  <a:srgbClr val="000000"/>
                </a:solidFill>
                <a:latin typeface="Bookmania"/>
                <a:ea typeface="Bookmania"/>
                <a:cs typeface="Bookmania"/>
                <a:sym typeface="Bookmania"/>
              </a:rPr>
              <a:t>       After a few days Papa wrote again:</a:t>
            </a:r>
          </a:p>
          <a:p>
            <a:pPr algn="just">
              <a:lnSpc>
                <a:spcPts val="3902"/>
              </a:lnSpc>
            </a:pPr>
            <a:endParaRPr lang="en-US" sz="3198" spc="3" dirty="0">
              <a:solidFill>
                <a:srgbClr val="000000"/>
              </a:solidFill>
              <a:latin typeface="Bookmania"/>
              <a:ea typeface="Bookmania"/>
              <a:cs typeface="Bookmania"/>
              <a:sym typeface="Bookmania"/>
            </a:endParaRPr>
          </a:p>
          <a:p>
            <a:pPr algn="just">
              <a:lnSpc>
                <a:spcPts val="3902"/>
              </a:lnSpc>
            </a:pPr>
            <a:r>
              <a:rPr lang="en-US" sz="3198" i="1" spc="3" dirty="0">
                <a:solidFill>
                  <a:srgbClr val="000000"/>
                </a:solidFill>
                <a:latin typeface="Bookmania Italics"/>
                <a:ea typeface="Bookmania Italics"/>
                <a:cs typeface="Bookmania Italics"/>
                <a:sym typeface="Bookmania Italics"/>
              </a:rPr>
              <a:t>     I am taking the Bicol Express tomorrow. I have the mats with me, and they are beautiful. I hope to be home to join you for dinner.</a:t>
            </a:r>
          </a:p>
        </p:txBody>
      </p:sp>
      <p:sp>
        <p:nvSpPr>
          <p:cNvPr id="5" name="TextBox 5"/>
          <p:cNvSpPr txBox="1"/>
          <p:nvPr/>
        </p:nvSpPr>
        <p:spPr>
          <a:xfrm>
            <a:off x="10422250" y="6479558"/>
            <a:ext cx="7562524" cy="3631515"/>
          </a:xfrm>
          <a:prstGeom prst="rect">
            <a:avLst/>
          </a:prstGeom>
        </p:spPr>
        <p:txBody>
          <a:bodyPr lIns="0" tIns="0" rIns="0" bIns="0" rtlCol="0" anchor="t">
            <a:spAutoFit/>
          </a:bodyPr>
          <a:lstStyle/>
          <a:p>
            <a:pPr algn="just">
              <a:lnSpc>
                <a:spcPts val="2876"/>
              </a:lnSpc>
            </a:pPr>
            <a:r>
              <a:rPr lang="en-US" sz="2663" spc="2" dirty="0">
                <a:solidFill>
                  <a:srgbClr val="000000"/>
                </a:solidFill>
                <a:latin typeface="Bookmania"/>
                <a:ea typeface="Bookmania"/>
                <a:cs typeface="Bookmania"/>
                <a:sym typeface="Bookmania"/>
              </a:rPr>
              <a:t>    Mama read Papa’s letter aloud during the noon meal. Talk about the mats flared up like wildfire.</a:t>
            </a:r>
          </a:p>
          <a:p>
            <a:pPr algn="just">
              <a:lnSpc>
                <a:spcPts val="2876"/>
              </a:lnSpc>
            </a:pPr>
            <a:endParaRPr lang="en-US" sz="2663" spc="2" dirty="0">
              <a:solidFill>
                <a:srgbClr val="000000"/>
              </a:solidFill>
              <a:latin typeface="Bookmania"/>
              <a:ea typeface="Bookmania"/>
              <a:cs typeface="Bookmania"/>
              <a:sym typeface="Bookmania"/>
            </a:endParaRPr>
          </a:p>
          <a:p>
            <a:pPr algn="just">
              <a:lnSpc>
                <a:spcPts val="2876"/>
              </a:lnSpc>
            </a:pPr>
            <a:r>
              <a:rPr lang="en-US" sz="2663" spc="2" dirty="0">
                <a:solidFill>
                  <a:srgbClr val="000000"/>
                </a:solidFill>
                <a:latin typeface="Bookmania"/>
                <a:ea typeface="Bookmania"/>
                <a:cs typeface="Bookmania"/>
                <a:sym typeface="Bookmania"/>
              </a:rPr>
              <a:t>     “I like the feel of mats,” said my brother Antonio. “I like the smell of new mats.”</a:t>
            </a:r>
          </a:p>
          <a:p>
            <a:pPr algn="just">
              <a:lnSpc>
                <a:spcPts val="2876"/>
              </a:lnSpc>
            </a:pPr>
            <a:endParaRPr lang="en-US" sz="2663" spc="2" dirty="0">
              <a:solidFill>
                <a:srgbClr val="000000"/>
              </a:solidFill>
              <a:latin typeface="Bookmania"/>
              <a:ea typeface="Bookmania"/>
              <a:cs typeface="Bookmania"/>
              <a:sym typeface="Bookmania"/>
            </a:endParaRPr>
          </a:p>
          <a:p>
            <a:pPr algn="just">
              <a:lnSpc>
                <a:spcPts val="2876"/>
              </a:lnSpc>
            </a:pPr>
            <a:r>
              <a:rPr lang="en-US" sz="2663" spc="2" dirty="0">
                <a:solidFill>
                  <a:srgbClr val="000000"/>
                </a:solidFill>
                <a:latin typeface="Bookmania"/>
                <a:ea typeface="Bookmania"/>
                <a:cs typeface="Bookmania"/>
                <a:sym typeface="Bookmania"/>
              </a:rPr>
              <a:t>“Oh, but these mats are different,” said Susanna, my younger sister. “They have our names woven into them. There is a different color for each of us.”</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178</TotalTime>
  <Words>2340</Words>
  <Application>Microsoft Office PowerPoint</Application>
  <PresentationFormat>Custom</PresentationFormat>
  <Paragraphs>179</Paragraphs>
  <Slides>40</Slides>
  <Notes>0</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40</vt:i4>
      </vt:variant>
    </vt:vector>
  </HeadingPairs>
  <TitlesOfParts>
    <vt:vector size="57" baseType="lpstr">
      <vt:lpstr>Arial</vt:lpstr>
      <vt:lpstr>Poppins Italics</vt:lpstr>
      <vt:lpstr>Roca One</vt:lpstr>
      <vt:lpstr>Bookmania Bold</vt:lpstr>
      <vt:lpstr>Bookmania</vt:lpstr>
      <vt:lpstr>Garet Bold</vt:lpstr>
      <vt:lpstr>Bookmania Italics</vt:lpstr>
      <vt:lpstr>Garet</vt:lpstr>
      <vt:lpstr>Poppins</vt:lpstr>
      <vt:lpstr>Roca One Heavy</vt:lpstr>
      <vt:lpstr>Aptos</vt:lpstr>
      <vt:lpstr>Bodoni MT Condensed</vt:lpstr>
      <vt:lpstr>Calibri</vt:lpstr>
      <vt:lpstr>Aharoni</vt:lpstr>
      <vt:lpstr>EFCO Brookshire</vt:lpstr>
      <vt:lpstr>Garet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Mats-Slide Presentation Material</dc:title>
  <cp:lastModifiedBy>Aeris Emmanuel Manalo</cp:lastModifiedBy>
  <cp:revision>2</cp:revision>
  <dcterms:created xsi:type="dcterms:W3CDTF">2006-08-16T00:00:00Z</dcterms:created>
  <dcterms:modified xsi:type="dcterms:W3CDTF">2026-06-16T12:56:12Z</dcterms:modified>
  <dc:identifier>DAHKf3itfRM</dc:identifier>
</cp:coreProperties>
</file>